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1"/>
  </p:notesMasterIdLst>
  <p:sldIdLst>
    <p:sldId id="257" r:id="rId2"/>
    <p:sldId id="258" r:id="rId3"/>
    <p:sldId id="275" r:id="rId4"/>
    <p:sldId id="276" r:id="rId5"/>
    <p:sldId id="277" r:id="rId6"/>
    <p:sldId id="278" r:id="rId7"/>
    <p:sldId id="279" r:id="rId8"/>
    <p:sldId id="281" r:id="rId9"/>
    <p:sldId id="283" r:id="rId10"/>
    <p:sldId id="282" r:id="rId11"/>
    <p:sldId id="274" r:id="rId12"/>
    <p:sldId id="259" r:id="rId13"/>
    <p:sldId id="354" r:id="rId14"/>
    <p:sldId id="262" r:id="rId15"/>
    <p:sldId id="284" r:id="rId16"/>
    <p:sldId id="264" r:id="rId17"/>
    <p:sldId id="263" r:id="rId18"/>
    <p:sldId id="265" r:id="rId19"/>
    <p:sldId id="285" r:id="rId20"/>
    <p:sldId id="273" r:id="rId21"/>
    <p:sldId id="286" r:id="rId22"/>
    <p:sldId id="355" r:id="rId23"/>
    <p:sldId id="289" r:id="rId24"/>
    <p:sldId id="332" r:id="rId25"/>
    <p:sldId id="333" r:id="rId26"/>
    <p:sldId id="334" r:id="rId27"/>
    <p:sldId id="356" r:id="rId28"/>
    <p:sldId id="357" r:id="rId29"/>
    <p:sldId id="335" r:id="rId30"/>
    <p:sldId id="336" r:id="rId31"/>
    <p:sldId id="337" r:id="rId32"/>
    <p:sldId id="338" r:id="rId33"/>
    <p:sldId id="339" r:id="rId34"/>
    <p:sldId id="288" r:id="rId35"/>
    <p:sldId id="299" r:id="rId36"/>
    <p:sldId id="291" r:id="rId37"/>
    <p:sldId id="294" r:id="rId38"/>
    <p:sldId id="290" r:id="rId39"/>
    <p:sldId id="293" r:id="rId40"/>
    <p:sldId id="358" r:id="rId41"/>
    <p:sldId id="295" r:id="rId42"/>
    <p:sldId id="297" r:id="rId43"/>
    <p:sldId id="298" r:id="rId44"/>
    <p:sldId id="300" r:id="rId45"/>
    <p:sldId id="301" r:id="rId46"/>
    <p:sldId id="304" r:id="rId47"/>
    <p:sldId id="303" r:id="rId48"/>
    <p:sldId id="305" r:id="rId49"/>
    <p:sldId id="306" r:id="rId50"/>
    <p:sldId id="360" r:id="rId51"/>
    <p:sldId id="307" r:id="rId52"/>
    <p:sldId id="309" r:id="rId53"/>
    <p:sldId id="361" r:id="rId54"/>
    <p:sldId id="312" r:id="rId55"/>
    <p:sldId id="359" r:id="rId56"/>
    <p:sldId id="310" r:id="rId57"/>
    <p:sldId id="362" r:id="rId58"/>
    <p:sldId id="311" r:id="rId59"/>
    <p:sldId id="308" r:id="rId60"/>
    <p:sldId id="313" r:id="rId61"/>
    <p:sldId id="314" r:id="rId62"/>
    <p:sldId id="323" r:id="rId63"/>
    <p:sldId id="322" r:id="rId64"/>
    <p:sldId id="324" r:id="rId65"/>
    <p:sldId id="316" r:id="rId66"/>
    <p:sldId id="317" r:id="rId67"/>
    <p:sldId id="318" r:id="rId68"/>
    <p:sldId id="325" r:id="rId69"/>
    <p:sldId id="326" r:id="rId70"/>
    <p:sldId id="328" r:id="rId71"/>
    <p:sldId id="329" r:id="rId72"/>
    <p:sldId id="330" r:id="rId73"/>
    <p:sldId id="266" r:id="rId74"/>
    <p:sldId id="272" r:id="rId75"/>
    <p:sldId id="271" r:id="rId76"/>
    <p:sldId id="269" r:id="rId77"/>
    <p:sldId id="340" r:id="rId78"/>
    <p:sldId id="341" r:id="rId79"/>
    <p:sldId id="342" r:id="rId80"/>
    <p:sldId id="343" r:id="rId81"/>
    <p:sldId id="344" r:id="rId82"/>
    <p:sldId id="345" r:id="rId83"/>
    <p:sldId id="346" r:id="rId84"/>
    <p:sldId id="347" r:id="rId85"/>
    <p:sldId id="348" r:id="rId86"/>
    <p:sldId id="349" r:id="rId87"/>
    <p:sldId id="350" r:id="rId88"/>
    <p:sldId id="351" r:id="rId89"/>
    <p:sldId id="352" r:id="rId90"/>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33"/>
    <a:srgbClr val="9900FF"/>
    <a:srgbClr val="996600"/>
    <a:srgbClr val="99FF66"/>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60"/>
  </p:normalViewPr>
  <p:slideViewPr>
    <p:cSldViewPr snapToGrid="0">
      <p:cViewPr varScale="1">
        <p:scale>
          <a:sx n="76" d="100"/>
          <a:sy n="76" d="100"/>
        </p:scale>
        <p:origin x="-90" y="-6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8092502548386168E-2"/>
          <c:y val="1.5231793960346567E-2"/>
          <c:w val="0.9568435039370079"/>
          <c:h val="0.92854446331891793"/>
        </c:manualLayout>
      </c:layout>
      <c:barChart>
        <c:barDir val="col"/>
        <c:grouping val="clustered"/>
        <c:varyColors val="0"/>
        <c:ser>
          <c:idx val="0"/>
          <c:order val="0"/>
          <c:tx>
            <c:strRef>
              <c:f>Sheet1!$B$1</c:f>
              <c:strCache>
                <c:ptCount val="1"/>
                <c:pt idx="0">
                  <c:v>單位: 小時  </c:v>
                </c:pt>
              </c:strCache>
            </c:strRef>
          </c:tx>
          <c:invertIfNegative val="0"/>
          <c:cat>
            <c:strRef>
              <c:f>Sheet1!$A$2:$A$8</c:f>
              <c:strCache>
                <c:ptCount val="7"/>
                <c:pt idx="0">
                  <c:v>學習相關活動 6.4</c:v>
                </c:pt>
                <c:pt idx="1">
                  <c:v>打工 1.5</c:v>
                </c:pt>
                <c:pt idx="2">
                  <c:v>睡覺 8.7</c:v>
                </c:pt>
                <c:pt idx="3">
                  <c:v>社交、休閒 3.8</c:v>
                </c:pt>
                <c:pt idx="4">
                  <c:v>運動 0.8</c:v>
                </c:pt>
                <c:pt idx="5">
                  <c:v>宗教、義工 0.2</c:v>
                </c:pt>
                <c:pt idx="6">
                  <c:v>其他 2.6</c:v>
                </c:pt>
              </c:strCache>
            </c:strRef>
          </c:cat>
          <c:val>
            <c:numRef>
              <c:f>Sheet1!$B$2:$B$8</c:f>
              <c:numCache>
                <c:formatCode>General</c:formatCode>
                <c:ptCount val="7"/>
                <c:pt idx="0">
                  <c:v>6.4</c:v>
                </c:pt>
                <c:pt idx="1">
                  <c:v>1.5</c:v>
                </c:pt>
                <c:pt idx="2">
                  <c:v>8.6999999999999993</c:v>
                </c:pt>
                <c:pt idx="3">
                  <c:v>3.8</c:v>
                </c:pt>
                <c:pt idx="4">
                  <c:v>0.8</c:v>
                </c:pt>
                <c:pt idx="5">
                  <c:v>0.2</c:v>
                </c:pt>
                <c:pt idx="6">
                  <c:v>2.6</c:v>
                </c:pt>
              </c:numCache>
            </c:numRef>
          </c:val>
          <c:extLst xmlns:c16r2="http://schemas.microsoft.com/office/drawing/2015/06/chart">
            <c:ext xmlns:c16="http://schemas.microsoft.com/office/drawing/2014/chart" uri="{C3380CC4-5D6E-409C-BE32-E72D297353CC}">
              <c16:uniqueId val="{00000000-BE37-4BDE-A6C8-70FB33B72A59}"/>
            </c:ext>
          </c:extLst>
        </c:ser>
        <c:dLbls>
          <c:showLegendKey val="0"/>
          <c:showVal val="0"/>
          <c:showCatName val="0"/>
          <c:showSerName val="0"/>
          <c:showPercent val="0"/>
          <c:showBubbleSize val="0"/>
        </c:dLbls>
        <c:gapWidth val="150"/>
        <c:axId val="89555328"/>
        <c:axId val="95510528"/>
      </c:barChart>
      <c:catAx>
        <c:axId val="89555328"/>
        <c:scaling>
          <c:orientation val="minMax"/>
        </c:scaling>
        <c:delete val="0"/>
        <c:axPos val="b"/>
        <c:numFmt formatCode="General" sourceLinked="1"/>
        <c:majorTickMark val="out"/>
        <c:minorTickMark val="none"/>
        <c:tickLblPos val="nextTo"/>
        <c:txPr>
          <a:bodyPr/>
          <a:lstStyle/>
          <a:p>
            <a:pPr>
              <a:defRPr baseline="0">
                <a:latin typeface="Times New Roman" panose="02020603050405020304" pitchFamily="18" charset="0"/>
                <a:ea typeface="標楷體" pitchFamily="65" charset="-120"/>
                <a:cs typeface="Times New Roman" panose="02020603050405020304" pitchFamily="18" charset="0"/>
              </a:defRPr>
            </a:pPr>
            <a:endParaRPr lang="zh-TW"/>
          </a:p>
        </c:txPr>
        <c:crossAx val="95510528"/>
        <c:crosses val="autoZero"/>
        <c:auto val="1"/>
        <c:lblAlgn val="ctr"/>
        <c:lblOffset val="100"/>
        <c:noMultiLvlLbl val="0"/>
      </c:catAx>
      <c:valAx>
        <c:axId val="95510528"/>
        <c:scaling>
          <c:orientation val="minMax"/>
        </c:scaling>
        <c:delete val="0"/>
        <c:axPos val="l"/>
        <c:majorGridlines/>
        <c:numFmt formatCode="General"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zh-TW"/>
          </a:p>
        </c:txPr>
        <c:crossAx val="89555328"/>
        <c:crosses val="autoZero"/>
        <c:crossBetween val="between"/>
      </c:valAx>
    </c:plotArea>
    <c:legend>
      <c:legendPos val="r"/>
      <c:legendEntry>
        <c:idx val="0"/>
        <c:txPr>
          <a:bodyPr/>
          <a:lstStyle/>
          <a:p>
            <a:pPr>
              <a:defRPr sz="899" baseline="0">
                <a:ea typeface="標楷體" pitchFamily="65" charset="-120"/>
              </a:defRPr>
            </a:pPr>
            <a:endParaRPr lang="zh-TW"/>
          </a:p>
        </c:txPr>
      </c:legendEntry>
      <c:layout>
        <c:manualLayout>
          <c:xMode val="edge"/>
          <c:yMode val="edge"/>
          <c:x val="0.76426781111820485"/>
          <c:y val="0.80583886975065622"/>
          <c:w val="0.23255813953488372"/>
          <c:h val="0.11570247933884299"/>
        </c:manualLayout>
      </c:layout>
      <c:overlay val="0"/>
      <c:txPr>
        <a:bodyPr/>
        <a:lstStyle/>
        <a:p>
          <a:pPr>
            <a:defRPr sz="899" baseline="0"/>
          </a:pPr>
          <a:endParaRPr lang="zh-TW"/>
        </a:p>
      </c:txPr>
    </c:legend>
    <c:plotVisOnly val="1"/>
    <c:dispBlanksAs val="gap"/>
    <c:showDLblsOverMax val="0"/>
  </c:chart>
  <c:externalData r:id="rId2">
    <c:autoUpdate val="0"/>
  </c:externalData>
  <c:userShapes r:id="rId3"/>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69EAF2-5261-43AA-88E5-43D60CCE8320}" type="doc">
      <dgm:prSet loTypeId="urn:microsoft.com/office/officeart/2005/8/layout/gear1" loCatId="process" qsTypeId="urn:microsoft.com/office/officeart/2005/8/quickstyle/simple1" qsCatId="simple" csTypeId="urn:microsoft.com/office/officeart/2005/8/colors/colorful5" csCatId="colorful" phldr="1"/>
      <dgm:spPr/>
    </dgm:pt>
    <dgm:pt modelId="{869F3934-C2BE-4C93-8857-36C6657F7391}">
      <dgm:prSet phldrT="[文字]" custT="1"/>
      <dgm:spPr>
        <a:solidFill>
          <a:schemeClr val="accent2">
            <a:lumMod val="75000"/>
          </a:schemeClr>
        </a:solidFill>
      </dgm:spPr>
      <dgm:t>
        <a:bodyPr/>
        <a:lstStyle/>
        <a:p>
          <a:r>
            <a:rPr lang="en-US" altLang="zh-TW" sz="2800" b="1" dirty="0"/>
            <a:t>System is composed of a chain of related components.</a:t>
          </a:r>
          <a:endParaRPr lang="zh-TW" altLang="en-US" sz="2800" b="1" dirty="0"/>
        </a:p>
      </dgm:t>
    </dgm:pt>
    <dgm:pt modelId="{FF07DF60-EBD9-4D4E-8C19-31DFE2214155}" type="parTrans" cxnId="{FF1F5F54-7153-4DEF-8DCC-00D5167F45E5}">
      <dgm:prSet/>
      <dgm:spPr/>
      <dgm:t>
        <a:bodyPr/>
        <a:lstStyle/>
        <a:p>
          <a:endParaRPr lang="zh-TW" altLang="en-US"/>
        </a:p>
      </dgm:t>
    </dgm:pt>
    <dgm:pt modelId="{3760BDDE-2244-4DAC-8773-9458E59D4DE2}" type="sibTrans" cxnId="{FF1F5F54-7153-4DEF-8DCC-00D5167F45E5}">
      <dgm:prSet/>
      <dgm:spPr>
        <a:solidFill>
          <a:schemeClr val="accent3">
            <a:lumMod val="75000"/>
          </a:schemeClr>
        </a:solidFill>
      </dgm:spPr>
      <dgm:t>
        <a:bodyPr/>
        <a:lstStyle/>
        <a:p>
          <a:endParaRPr lang="zh-TW" altLang="en-US"/>
        </a:p>
      </dgm:t>
    </dgm:pt>
    <dgm:pt modelId="{DA0B0193-6AEB-40BD-86F9-DC7040DFEE19}">
      <dgm:prSet phldrT="[文字]" custT="1"/>
      <dgm:spPr>
        <a:solidFill>
          <a:srgbClr val="FFC000"/>
        </a:solidFill>
      </dgm:spPr>
      <dgm:t>
        <a:bodyPr/>
        <a:lstStyle/>
        <a:p>
          <a:r>
            <a:rPr lang="en-US" altLang="zh-TW" sz="2800" b="1" dirty="0">
              <a:solidFill>
                <a:schemeClr val="tx1"/>
              </a:solidFill>
            </a:rPr>
            <a:t>The whole can complete the task that can’t be done by individual components.</a:t>
          </a:r>
          <a:endParaRPr lang="zh-TW" altLang="en-US" sz="2800" b="1" dirty="0">
            <a:solidFill>
              <a:schemeClr val="tx1"/>
            </a:solidFill>
          </a:endParaRPr>
        </a:p>
      </dgm:t>
    </dgm:pt>
    <dgm:pt modelId="{D204C3A3-3B7B-43CF-A42B-689EF7A91CA1}" type="parTrans" cxnId="{0DD25838-8363-4EBC-B5D1-4D470365FE2E}">
      <dgm:prSet/>
      <dgm:spPr/>
      <dgm:t>
        <a:bodyPr/>
        <a:lstStyle/>
        <a:p>
          <a:endParaRPr lang="zh-TW" altLang="en-US"/>
        </a:p>
      </dgm:t>
    </dgm:pt>
    <dgm:pt modelId="{60EA47EF-DCDB-4C83-BBE2-EC110B0358BE}" type="sibTrans" cxnId="{0DD25838-8363-4EBC-B5D1-4D470365FE2E}">
      <dgm:prSet/>
      <dgm:spPr>
        <a:solidFill>
          <a:srgbClr val="FFC000"/>
        </a:solidFill>
      </dgm:spPr>
      <dgm:t>
        <a:bodyPr/>
        <a:lstStyle/>
        <a:p>
          <a:endParaRPr lang="zh-TW" altLang="en-US"/>
        </a:p>
      </dgm:t>
    </dgm:pt>
    <dgm:pt modelId="{07E6C193-D479-4C3A-9597-FFFFD9143368}">
      <dgm:prSet phldrT="[文字]" custT="1"/>
      <dgm:spPr>
        <a:solidFill>
          <a:schemeClr val="tx1">
            <a:lumMod val="85000"/>
            <a:lumOff val="15000"/>
          </a:schemeClr>
        </a:solidFill>
      </dgm:spPr>
      <dgm:t>
        <a:bodyPr/>
        <a:lstStyle/>
        <a:p>
          <a:r>
            <a:rPr lang="en-US" altLang="zh-TW" sz="2400" b="1" dirty="0">
              <a:solidFill>
                <a:srgbClr val="FFFF00"/>
              </a:solidFill>
            </a:rPr>
            <a:t>There are a set of rules to follow.</a:t>
          </a:r>
          <a:endParaRPr lang="zh-TW" altLang="en-US" sz="2400" b="1" dirty="0">
            <a:solidFill>
              <a:srgbClr val="FFFF00"/>
            </a:solidFill>
          </a:endParaRPr>
        </a:p>
      </dgm:t>
    </dgm:pt>
    <dgm:pt modelId="{11B40C83-6565-43AC-8C2C-C0B2512DBC92}" type="parTrans" cxnId="{5A3AABF7-D182-49FD-9F75-4E3E20036D1B}">
      <dgm:prSet/>
      <dgm:spPr/>
      <dgm:t>
        <a:bodyPr/>
        <a:lstStyle/>
        <a:p>
          <a:endParaRPr lang="zh-TW" altLang="en-US"/>
        </a:p>
      </dgm:t>
    </dgm:pt>
    <dgm:pt modelId="{FCC4CD1C-EBF9-446E-916F-E5D70D19F2AE}" type="sibTrans" cxnId="{5A3AABF7-D182-49FD-9F75-4E3E20036D1B}">
      <dgm:prSet/>
      <dgm:spPr>
        <a:solidFill>
          <a:schemeClr val="bg2">
            <a:lumMod val="25000"/>
          </a:schemeClr>
        </a:solidFill>
      </dgm:spPr>
      <dgm:t>
        <a:bodyPr/>
        <a:lstStyle/>
        <a:p>
          <a:endParaRPr lang="zh-TW" altLang="en-US"/>
        </a:p>
      </dgm:t>
    </dgm:pt>
    <dgm:pt modelId="{06D08685-18AC-430A-9A54-AC1FBE0AE33B}" type="pres">
      <dgm:prSet presAssocID="{7169EAF2-5261-43AA-88E5-43D60CCE8320}" presName="composite" presStyleCnt="0">
        <dgm:presLayoutVars>
          <dgm:chMax val="3"/>
          <dgm:animLvl val="lvl"/>
          <dgm:resizeHandles val="exact"/>
        </dgm:presLayoutVars>
      </dgm:prSet>
      <dgm:spPr/>
    </dgm:pt>
    <dgm:pt modelId="{DA9B8486-27A2-423D-9125-7F9AD17E6EB1}" type="pres">
      <dgm:prSet presAssocID="{869F3934-C2BE-4C93-8857-36C6657F7391}" presName="gear1" presStyleLbl="node1" presStyleIdx="0" presStyleCnt="3" custScaleX="110526" custScaleY="102489" custLinFactNeighborX="1088" custLinFactNeighborY="-10161">
        <dgm:presLayoutVars>
          <dgm:chMax val="1"/>
          <dgm:bulletEnabled val="1"/>
        </dgm:presLayoutVars>
      </dgm:prSet>
      <dgm:spPr/>
      <dgm:t>
        <a:bodyPr/>
        <a:lstStyle/>
        <a:p>
          <a:endParaRPr lang="zh-TW" altLang="en-US"/>
        </a:p>
      </dgm:t>
    </dgm:pt>
    <dgm:pt modelId="{C2E7D6EC-3140-4411-817F-6FB0BA8E9D4C}" type="pres">
      <dgm:prSet presAssocID="{869F3934-C2BE-4C93-8857-36C6657F7391}" presName="gear1srcNode" presStyleLbl="node1" presStyleIdx="0" presStyleCnt="3"/>
      <dgm:spPr/>
      <dgm:t>
        <a:bodyPr/>
        <a:lstStyle/>
        <a:p>
          <a:endParaRPr lang="zh-TW" altLang="en-US"/>
        </a:p>
      </dgm:t>
    </dgm:pt>
    <dgm:pt modelId="{005D774C-519C-4473-BD5F-573C41D1C637}" type="pres">
      <dgm:prSet presAssocID="{869F3934-C2BE-4C93-8857-36C6657F7391}" presName="gear1dstNode" presStyleLbl="node1" presStyleIdx="0" presStyleCnt="3"/>
      <dgm:spPr/>
      <dgm:t>
        <a:bodyPr/>
        <a:lstStyle/>
        <a:p>
          <a:endParaRPr lang="zh-TW" altLang="en-US"/>
        </a:p>
      </dgm:t>
    </dgm:pt>
    <dgm:pt modelId="{0B956103-7EDF-4386-9A65-370BBB30997F}" type="pres">
      <dgm:prSet presAssocID="{DA0B0193-6AEB-40BD-86F9-DC7040DFEE19}" presName="gear2" presStyleLbl="node1" presStyleIdx="1" presStyleCnt="3" custScaleX="165998" custScaleY="156190" custLinFactNeighborX="-33433" custLinFactNeighborY="6487">
        <dgm:presLayoutVars>
          <dgm:chMax val="1"/>
          <dgm:bulletEnabled val="1"/>
        </dgm:presLayoutVars>
      </dgm:prSet>
      <dgm:spPr/>
      <dgm:t>
        <a:bodyPr/>
        <a:lstStyle/>
        <a:p>
          <a:endParaRPr lang="zh-TW" altLang="en-US"/>
        </a:p>
      </dgm:t>
    </dgm:pt>
    <dgm:pt modelId="{3A013A17-4A43-42E5-8429-0BEFF27545B9}" type="pres">
      <dgm:prSet presAssocID="{DA0B0193-6AEB-40BD-86F9-DC7040DFEE19}" presName="gear2srcNode" presStyleLbl="node1" presStyleIdx="1" presStyleCnt="3"/>
      <dgm:spPr/>
      <dgm:t>
        <a:bodyPr/>
        <a:lstStyle/>
        <a:p>
          <a:endParaRPr lang="zh-TW" altLang="en-US"/>
        </a:p>
      </dgm:t>
    </dgm:pt>
    <dgm:pt modelId="{36391E0E-DEC5-4259-9D47-6BA5B9F3406C}" type="pres">
      <dgm:prSet presAssocID="{DA0B0193-6AEB-40BD-86F9-DC7040DFEE19}" presName="gear2dstNode" presStyleLbl="node1" presStyleIdx="1" presStyleCnt="3"/>
      <dgm:spPr/>
      <dgm:t>
        <a:bodyPr/>
        <a:lstStyle/>
        <a:p>
          <a:endParaRPr lang="zh-TW" altLang="en-US"/>
        </a:p>
      </dgm:t>
    </dgm:pt>
    <dgm:pt modelId="{C631FE13-AA07-4720-9E19-A553276B14F9}" type="pres">
      <dgm:prSet presAssocID="{07E6C193-D479-4C3A-9597-FFFFD9143368}" presName="gear3" presStyleLbl="node1" presStyleIdx="2" presStyleCnt="3" custScaleX="110940" custScaleY="103289"/>
      <dgm:spPr/>
      <dgm:t>
        <a:bodyPr/>
        <a:lstStyle/>
        <a:p>
          <a:endParaRPr lang="zh-TW" altLang="en-US"/>
        </a:p>
      </dgm:t>
    </dgm:pt>
    <dgm:pt modelId="{6685D395-3B63-4FDA-9FF5-A5FFF36E9497}" type="pres">
      <dgm:prSet presAssocID="{07E6C193-D479-4C3A-9597-FFFFD9143368}" presName="gear3tx" presStyleLbl="node1" presStyleIdx="2" presStyleCnt="3">
        <dgm:presLayoutVars>
          <dgm:chMax val="1"/>
          <dgm:bulletEnabled val="1"/>
        </dgm:presLayoutVars>
      </dgm:prSet>
      <dgm:spPr/>
      <dgm:t>
        <a:bodyPr/>
        <a:lstStyle/>
        <a:p>
          <a:endParaRPr lang="zh-TW" altLang="en-US"/>
        </a:p>
      </dgm:t>
    </dgm:pt>
    <dgm:pt modelId="{EEBEFCF3-58DB-4704-8AC7-E435BE0B5294}" type="pres">
      <dgm:prSet presAssocID="{07E6C193-D479-4C3A-9597-FFFFD9143368}" presName="gear3srcNode" presStyleLbl="node1" presStyleIdx="2" presStyleCnt="3"/>
      <dgm:spPr/>
      <dgm:t>
        <a:bodyPr/>
        <a:lstStyle/>
        <a:p>
          <a:endParaRPr lang="zh-TW" altLang="en-US"/>
        </a:p>
      </dgm:t>
    </dgm:pt>
    <dgm:pt modelId="{0E7FBEBC-C6DA-4BC2-B232-17F745792971}" type="pres">
      <dgm:prSet presAssocID="{07E6C193-D479-4C3A-9597-FFFFD9143368}" presName="gear3dstNode" presStyleLbl="node1" presStyleIdx="2" presStyleCnt="3"/>
      <dgm:spPr/>
      <dgm:t>
        <a:bodyPr/>
        <a:lstStyle/>
        <a:p>
          <a:endParaRPr lang="zh-TW" altLang="en-US"/>
        </a:p>
      </dgm:t>
    </dgm:pt>
    <dgm:pt modelId="{A3DFF90C-739C-4C75-B99E-3639A075AD22}" type="pres">
      <dgm:prSet presAssocID="{3760BDDE-2244-4DAC-8773-9458E59D4DE2}" presName="connector1" presStyleLbl="sibTrans2D1" presStyleIdx="0" presStyleCnt="3" custLinFactNeighborX="6805" custLinFactNeighborY="-3893"/>
      <dgm:spPr/>
      <dgm:t>
        <a:bodyPr/>
        <a:lstStyle/>
        <a:p>
          <a:endParaRPr lang="zh-TW" altLang="en-US"/>
        </a:p>
      </dgm:t>
    </dgm:pt>
    <dgm:pt modelId="{9996B5DB-5ED4-4B40-827F-BEF7C1E6D6FA}" type="pres">
      <dgm:prSet presAssocID="{60EA47EF-DCDB-4C83-BBE2-EC110B0358BE}" presName="connector2" presStyleLbl="sibTrans2D1" presStyleIdx="1" presStyleCnt="3" custLinFactNeighborX="-44876" custLinFactNeighborY="-17560"/>
      <dgm:spPr/>
      <dgm:t>
        <a:bodyPr/>
        <a:lstStyle/>
        <a:p>
          <a:endParaRPr lang="zh-TW" altLang="en-US"/>
        </a:p>
      </dgm:t>
    </dgm:pt>
    <dgm:pt modelId="{DA1DA791-2E68-4746-B8E7-39456713B43F}" type="pres">
      <dgm:prSet presAssocID="{FCC4CD1C-EBF9-446E-916F-E5D70D19F2AE}" presName="connector3" presStyleLbl="sibTrans2D1" presStyleIdx="2" presStyleCnt="3" custLinFactNeighborX="2895" custLinFactNeighborY="-3258"/>
      <dgm:spPr/>
      <dgm:t>
        <a:bodyPr/>
        <a:lstStyle/>
        <a:p>
          <a:endParaRPr lang="zh-TW" altLang="en-US"/>
        </a:p>
      </dgm:t>
    </dgm:pt>
  </dgm:ptLst>
  <dgm:cxnLst>
    <dgm:cxn modelId="{EEAD12B1-A5E8-4C39-9D3E-863C8E41CB40}" type="presOf" srcId="{DA0B0193-6AEB-40BD-86F9-DC7040DFEE19}" destId="{3A013A17-4A43-42E5-8429-0BEFF27545B9}" srcOrd="1" destOrd="0" presId="urn:microsoft.com/office/officeart/2005/8/layout/gear1"/>
    <dgm:cxn modelId="{ED7F8E83-C920-4FE3-9CDE-7705D9E95374}" type="presOf" srcId="{7169EAF2-5261-43AA-88E5-43D60CCE8320}" destId="{06D08685-18AC-430A-9A54-AC1FBE0AE33B}" srcOrd="0" destOrd="0" presId="urn:microsoft.com/office/officeart/2005/8/layout/gear1"/>
    <dgm:cxn modelId="{194853D7-F78B-45B7-BBFD-E308E020AF8E}" type="presOf" srcId="{07E6C193-D479-4C3A-9597-FFFFD9143368}" destId="{EEBEFCF3-58DB-4704-8AC7-E435BE0B5294}" srcOrd="2" destOrd="0" presId="urn:microsoft.com/office/officeart/2005/8/layout/gear1"/>
    <dgm:cxn modelId="{73194EA8-BD6B-4BBF-B9B5-6C30576968A6}" type="presOf" srcId="{07E6C193-D479-4C3A-9597-FFFFD9143368}" destId="{C631FE13-AA07-4720-9E19-A553276B14F9}" srcOrd="0" destOrd="0" presId="urn:microsoft.com/office/officeart/2005/8/layout/gear1"/>
    <dgm:cxn modelId="{ED5A0561-8618-4131-9C77-B7E20BE677A1}" type="presOf" srcId="{FCC4CD1C-EBF9-446E-916F-E5D70D19F2AE}" destId="{DA1DA791-2E68-4746-B8E7-39456713B43F}" srcOrd="0" destOrd="0" presId="urn:microsoft.com/office/officeart/2005/8/layout/gear1"/>
    <dgm:cxn modelId="{0DD25838-8363-4EBC-B5D1-4D470365FE2E}" srcId="{7169EAF2-5261-43AA-88E5-43D60CCE8320}" destId="{DA0B0193-6AEB-40BD-86F9-DC7040DFEE19}" srcOrd="1" destOrd="0" parTransId="{D204C3A3-3B7B-43CF-A42B-689EF7A91CA1}" sibTransId="{60EA47EF-DCDB-4C83-BBE2-EC110B0358BE}"/>
    <dgm:cxn modelId="{E94D785D-7537-429F-89EB-7BCB399C34C9}" type="presOf" srcId="{3760BDDE-2244-4DAC-8773-9458E59D4DE2}" destId="{A3DFF90C-739C-4C75-B99E-3639A075AD22}" srcOrd="0" destOrd="0" presId="urn:microsoft.com/office/officeart/2005/8/layout/gear1"/>
    <dgm:cxn modelId="{9D956D4E-5D52-4E47-ACC1-4770BE439957}" type="presOf" srcId="{DA0B0193-6AEB-40BD-86F9-DC7040DFEE19}" destId="{0B956103-7EDF-4386-9A65-370BBB30997F}" srcOrd="0" destOrd="0" presId="urn:microsoft.com/office/officeart/2005/8/layout/gear1"/>
    <dgm:cxn modelId="{5A3AABF7-D182-49FD-9F75-4E3E20036D1B}" srcId="{7169EAF2-5261-43AA-88E5-43D60CCE8320}" destId="{07E6C193-D479-4C3A-9597-FFFFD9143368}" srcOrd="2" destOrd="0" parTransId="{11B40C83-6565-43AC-8C2C-C0B2512DBC92}" sibTransId="{FCC4CD1C-EBF9-446E-916F-E5D70D19F2AE}"/>
    <dgm:cxn modelId="{5A1AD069-B245-443E-85AF-6E21240FD034}" type="presOf" srcId="{869F3934-C2BE-4C93-8857-36C6657F7391}" destId="{005D774C-519C-4473-BD5F-573C41D1C637}" srcOrd="2" destOrd="0" presId="urn:microsoft.com/office/officeart/2005/8/layout/gear1"/>
    <dgm:cxn modelId="{365BFDA4-0915-4FA9-B9FE-AFB3B6876951}" type="presOf" srcId="{DA0B0193-6AEB-40BD-86F9-DC7040DFEE19}" destId="{36391E0E-DEC5-4259-9D47-6BA5B9F3406C}" srcOrd="2" destOrd="0" presId="urn:microsoft.com/office/officeart/2005/8/layout/gear1"/>
    <dgm:cxn modelId="{C27CC30C-F4C8-4BE3-88E2-85FFB5D2057C}" type="presOf" srcId="{869F3934-C2BE-4C93-8857-36C6657F7391}" destId="{C2E7D6EC-3140-4411-817F-6FB0BA8E9D4C}" srcOrd="1" destOrd="0" presId="urn:microsoft.com/office/officeart/2005/8/layout/gear1"/>
    <dgm:cxn modelId="{BA26A1B9-7535-4269-969E-429CCEEEB55B}" type="presOf" srcId="{869F3934-C2BE-4C93-8857-36C6657F7391}" destId="{DA9B8486-27A2-423D-9125-7F9AD17E6EB1}" srcOrd="0" destOrd="0" presId="urn:microsoft.com/office/officeart/2005/8/layout/gear1"/>
    <dgm:cxn modelId="{1D6C165D-C492-417C-89C5-3546FDF6C41A}" type="presOf" srcId="{07E6C193-D479-4C3A-9597-FFFFD9143368}" destId="{0E7FBEBC-C6DA-4BC2-B232-17F745792971}" srcOrd="3" destOrd="0" presId="urn:microsoft.com/office/officeart/2005/8/layout/gear1"/>
    <dgm:cxn modelId="{FF1F5F54-7153-4DEF-8DCC-00D5167F45E5}" srcId="{7169EAF2-5261-43AA-88E5-43D60CCE8320}" destId="{869F3934-C2BE-4C93-8857-36C6657F7391}" srcOrd="0" destOrd="0" parTransId="{FF07DF60-EBD9-4D4E-8C19-31DFE2214155}" sibTransId="{3760BDDE-2244-4DAC-8773-9458E59D4DE2}"/>
    <dgm:cxn modelId="{3E2A71A6-E3A3-4C7F-9354-000CEE63FD6C}" type="presOf" srcId="{60EA47EF-DCDB-4C83-BBE2-EC110B0358BE}" destId="{9996B5DB-5ED4-4B40-827F-BEF7C1E6D6FA}" srcOrd="0" destOrd="0" presId="urn:microsoft.com/office/officeart/2005/8/layout/gear1"/>
    <dgm:cxn modelId="{739B28CF-0CEF-4146-B9E9-A777C8365815}" type="presOf" srcId="{07E6C193-D479-4C3A-9597-FFFFD9143368}" destId="{6685D395-3B63-4FDA-9FF5-A5FFF36E9497}" srcOrd="1" destOrd="0" presId="urn:microsoft.com/office/officeart/2005/8/layout/gear1"/>
    <dgm:cxn modelId="{89B5AF3F-58E9-48AC-8443-DA0CBFC0F8DA}" type="presParOf" srcId="{06D08685-18AC-430A-9A54-AC1FBE0AE33B}" destId="{DA9B8486-27A2-423D-9125-7F9AD17E6EB1}" srcOrd="0" destOrd="0" presId="urn:microsoft.com/office/officeart/2005/8/layout/gear1"/>
    <dgm:cxn modelId="{6F7986E5-9D0A-438C-A1C1-EFCBE542C768}" type="presParOf" srcId="{06D08685-18AC-430A-9A54-AC1FBE0AE33B}" destId="{C2E7D6EC-3140-4411-817F-6FB0BA8E9D4C}" srcOrd="1" destOrd="0" presId="urn:microsoft.com/office/officeart/2005/8/layout/gear1"/>
    <dgm:cxn modelId="{5027E5D0-B180-4B68-A3D6-ED4371DFED9F}" type="presParOf" srcId="{06D08685-18AC-430A-9A54-AC1FBE0AE33B}" destId="{005D774C-519C-4473-BD5F-573C41D1C637}" srcOrd="2" destOrd="0" presId="urn:microsoft.com/office/officeart/2005/8/layout/gear1"/>
    <dgm:cxn modelId="{78BB03A3-F083-4509-B2FC-2BC3580E04DF}" type="presParOf" srcId="{06D08685-18AC-430A-9A54-AC1FBE0AE33B}" destId="{0B956103-7EDF-4386-9A65-370BBB30997F}" srcOrd="3" destOrd="0" presId="urn:microsoft.com/office/officeart/2005/8/layout/gear1"/>
    <dgm:cxn modelId="{36178DD4-5688-4407-B7C6-3B3EB8F3E880}" type="presParOf" srcId="{06D08685-18AC-430A-9A54-AC1FBE0AE33B}" destId="{3A013A17-4A43-42E5-8429-0BEFF27545B9}" srcOrd="4" destOrd="0" presId="urn:microsoft.com/office/officeart/2005/8/layout/gear1"/>
    <dgm:cxn modelId="{4956383A-632D-47BB-81B6-E9ED86CCC351}" type="presParOf" srcId="{06D08685-18AC-430A-9A54-AC1FBE0AE33B}" destId="{36391E0E-DEC5-4259-9D47-6BA5B9F3406C}" srcOrd="5" destOrd="0" presId="urn:microsoft.com/office/officeart/2005/8/layout/gear1"/>
    <dgm:cxn modelId="{431B5798-8D7E-468B-BAB4-6EB38B316EF0}" type="presParOf" srcId="{06D08685-18AC-430A-9A54-AC1FBE0AE33B}" destId="{C631FE13-AA07-4720-9E19-A553276B14F9}" srcOrd="6" destOrd="0" presId="urn:microsoft.com/office/officeart/2005/8/layout/gear1"/>
    <dgm:cxn modelId="{44F9EAD7-4598-41E1-BE06-975D58490401}" type="presParOf" srcId="{06D08685-18AC-430A-9A54-AC1FBE0AE33B}" destId="{6685D395-3B63-4FDA-9FF5-A5FFF36E9497}" srcOrd="7" destOrd="0" presId="urn:microsoft.com/office/officeart/2005/8/layout/gear1"/>
    <dgm:cxn modelId="{A67BE08F-FFEF-45EB-B318-E63D10E03AB9}" type="presParOf" srcId="{06D08685-18AC-430A-9A54-AC1FBE0AE33B}" destId="{EEBEFCF3-58DB-4704-8AC7-E435BE0B5294}" srcOrd="8" destOrd="0" presId="urn:microsoft.com/office/officeart/2005/8/layout/gear1"/>
    <dgm:cxn modelId="{5C3CAAD2-1819-4410-9517-80862FE20073}" type="presParOf" srcId="{06D08685-18AC-430A-9A54-AC1FBE0AE33B}" destId="{0E7FBEBC-C6DA-4BC2-B232-17F745792971}" srcOrd="9" destOrd="0" presId="urn:microsoft.com/office/officeart/2005/8/layout/gear1"/>
    <dgm:cxn modelId="{358939E3-7BE7-4342-BD73-E34D8AAF0DFF}" type="presParOf" srcId="{06D08685-18AC-430A-9A54-AC1FBE0AE33B}" destId="{A3DFF90C-739C-4C75-B99E-3639A075AD22}" srcOrd="10" destOrd="0" presId="urn:microsoft.com/office/officeart/2005/8/layout/gear1"/>
    <dgm:cxn modelId="{378161D4-7B39-4818-AC03-03E02DCCDB09}" type="presParOf" srcId="{06D08685-18AC-430A-9A54-AC1FBE0AE33B}" destId="{9996B5DB-5ED4-4B40-827F-BEF7C1E6D6FA}" srcOrd="11" destOrd="0" presId="urn:microsoft.com/office/officeart/2005/8/layout/gear1"/>
    <dgm:cxn modelId="{AD7084E7-7490-4E03-B014-AB09B19E4C99}" type="presParOf" srcId="{06D08685-18AC-430A-9A54-AC1FBE0AE33B}" destId="{DA1DA791-2E68-4746-B8E7-39456713B43F}"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D87E59-18AD-4CBE-9BE8-C5A79ACD6ED0}"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zh-TW" altLang="en-US"/>
        </a:p>
      </dgm:t>
    </dgm:pt>
    <dgm:pt modelId="{F13B48C0-D022-4ADC-8AEC-91F3FFAEE9F7}">
      <dgm:prSet phldrT="[文字]" custT="1"/>
      <dgm:spPr>
        <a:solidFill>
          <a:srgbClr val="FFFF00"/>
        </a:solidFill>
      </dgm:spPr>
      <dgm:t>
        <a:bodyPr/>
        <a:lstStyle/>
        <a:p>
          <a:r>
            <a:rPr lang="en-US" altLang="zh-TW" sz="3600" b="1" dirty="0">
              <a:solidFill>
                <a:schemeClr val="accent1">
                  <a:lumMod val="50000"/>
                </a:schemeClr>
              </a:solidFill>
              <a:sym typeface="BiauKai" pitchFamily="1" charset="-120"/>
            </a:rPr>
            <a:t>System thinking</a:t>
          </a:r>
          <a:endParaRPr lang="zh-TW" altLang="en-US" sz="3600" b="1" dirty="0">
            <a:solidFill>
              <a:schemeClr val="accent1">
                <a:lumMod val="50000"/>
              </a:schemeClr>
            </a:solidFill>
          </a:endParaRPr>
        </a:p>
      </dgm:t>
    </dgm:pt>
    <dgm:pt modelId="{187054DA-713A-4204-921A-8E6A24C2BC85}" type="parTrans" cxnId="{B0985274-9F69-4949-BC37-FD0ABB529097}">
      <dgm:prSet/>
      <dgm:spPr/>
      <dgm:t>
        <a:bodyPr/>
        <a:lstStyle/>
        <a:p>
          <a:endParaRPr lang="zh-TW" altLang="en-US"/>
        </a:p>
      </dgm:t>
    </dgm:pt>
    <dgm:pt modelId="{8D1C5BA6-89D3-46C0-904A-6641533F59C7}" type="sibTrans" cxnId="{B0985274-9F69-4949-BC37-FD0ABB529097}">
      <dgm:prSet/>
      <dgm:spPr/>
      <dgm:t>
        <a:bodyPr/>
        <a:lstStyle/>
        <a:p>
          <a:endParaRPr lang="zh-TW" altLang="en-US"/>
        </a:p>
      </dgm:t>
    </dgm:pt>
    <dgm:pt modelId="{21B04AD8-275D-421C-AC7A-A6B6F50F9878}">
      <dgm:prSet phldrT="[文字]"/>
      <dgm:spPr/>
      <dgm:t>
        <a:bodyPr/>
        <a:lstStyle/>
        <a:p>
          <a:r>
            <a:rPr lang="en-US" altLang="zh-TW" b="1" dirty="0"/>
            <a:t>Mental model</a:t>
          </a:r>
          <a:endParaRPr lang="zh-TW" altLang="en-US" b="1" dirty="0"/>
        </a:p>
      </dgm:t>
    </dgm:pt>
    <dgm:pt modelId="{412A308E-C4C9-4EA7-8590-758640BF9B1C}" type="parTrans" cxnId="{FFA13F1D-A5C7-44E4-8533-28AF5F973524}">
      <dgm:prSet/>
      <dgm:spPr/>
      <dgm:t>
        <a:bodyPr/>
        <a:lstStyle/>
        <a:p>
          <a:endParaRPr lang="zh-TW" altLang="en-US"/>
        </a:p>
      </dgm:t>
    </dgm:pt>
    <dgm:pt modelId="{9D4A28CA-EA30-49EB-9CF4-64A3A16A414D}" type="sibTrans" cxnId="{FFA13F1D-A5C7-44E4-8533-28AF5F973524}">
      <dgm:prSet/>
      <dgm:spPr/>
      <dgm:t>
        <a:bodyPr/>
        <a:lstStyle/>
        <a:p>
          <a:endParaRPr lang="zh-TW" altLang="en-US"/>
        </a:p>
      </dgm:t>
    </dgm:pt>
    <dgm:pt modelId="{9E0B37D5-B12A-497F-8501-C4335D6F3C67}">
      <dgm:prSet phldrT="[文字]"/>
      <dgm:spPr>
        <a:solidFill>
          <a:srgbClr val="FFC000"/>
        </a:solidFill>
      </dgm:spPr>
      <dgm:t>
        <a:bodyPr/>
        <a:lstStyle/>
        <a:p>
          <a:r>
            <a:rPr lang="en-US" altLang="zh-TW" b="1" dirty="0">
              <a:solidFill>
                <a:schemeClr val="accent1">
                  <a:lumMod val="50000"/>
                </a:schemeClr>
              </a:solidFill>
            </a:rPr>
            <a:t>Team Learning</a:t>
          </a:r>
          <a:endParaRPr lang="zh-TW" altLang="en-US" b="1" dirty="0">
            <a:solidFill>
              <a:schemeClr val="accent1">
                <a:lumMod val="50000"/>
              </a:schemeClr>
            </a:solidFill>
          </a:endParaRPr>
        </a:p>
      </dgm:t>
    </dgm:pt>
    <dgm:pt modelId="{EA7C2356-6652-476B-8997-9986400BB527}" type="parTrans" cxnId="{40E2AC7F-3D8E-4CAD-8815-68E3FE125C3B}">
      <dgm:prSet/>
      <dgm:spPr/>
      <dgm:t>
        <a:bodyPr/>
        <a:lstStyle/>
        <a:p>
          <a:endParaRPr lang="zh-TW" altLang="en-US"/>
        </a:p>
      </dgm:t>
    </dgm:pt>
    <dgm:pt modelId="{7095AD56-E031-4CF1-880D-EDEC3D27A584}" type="sibTrans" cxnId="{40E2AC7F-3D8E-4CAD-8815-68E3FE125C3B}">
      <dgm:prSet/>
      <dgm:spPr/>
      <dgm:t>
        <a:bodyPr/>
        <a:lstStyle/>
        <a:p>
          <a:endParaRPr lang="zh-TW" altLang="en-US"/>
        </a:p>
      </dgm:t>
    </dgm:pt>
    <dgm:pt modelId="{1406F8EF-D9D8-4D72-A809-5C84195DEDE8}">
      <dgm:prSet phldrT="[文字]" custT="1"/>
      <dgm:spPr/>
      <dgm:t>
        <a:bodyPr/>
        <a:lstStyle/>
        <a:p>
          <a:r>
            <a:rPr lang="en-US" altLang="zh-TW" sz="3600" b="1" dirty="0"/>
            <a:t>Shared vision</a:t>
          </a:r>
          <a:endParaRPr lang="zh-TW" altLang="en-US" sz="3600" b="1" dirty="0"/>
        </a:p>
      </dgm:t>
    </dgm:pt>
    <dgm:pt modelId="{CC41ED19-9211-47D3-AEFF-5C4AF0292426}" type="parTrans" cxnId="{788E940D-A857-4120-92BA-0644338A8FA6}">
      <dgm:prSet/>
      <dgm:spPr/>
      <dgm:t>
        <a:bodyPr/>
        <a:lstStyle/>
        <a:p>
          <a:endParaRPr lang="zh-TW" altLang="en-US"/>
        </a:p>
      </dgm:t>
    </dgm:pt>
    <dgm:pt modelId="{F2161A95-2E47-4819-9135-2B521E2C0DFD}" type="sibTrans" cxnId="{788E940D-A857-4120-92BA-0644338A8FA6}">
      <dgm:prSet/>
      <dgm:spPr/>
      <dgm:t>
        <a:bodyPr/>
        <a:lstStyle/>
        <a:p>
          <a:endParaRPr lang="zh-TW" altLang="en-US"/>
        </a:p>
      </dgm:t>
    </dgm:pt>
    <dgm:pt modelId="{CAC4C9B6-CE48-4AE3-B87A-5E7FDDB735F3}">
      <dgm:prSet phldrT="[文字]"/>
      <dgm:spPr>
        <a:solidFill>
          <a:srgbClr val="996600"/>
        </a:solidFill>
      </dgm:spPr>
      <dgm:t>
        <a:bodyPr/>
        <a:lstStyle/>
        <a:p>
          <a:r>
            <a:rPr lang="en-US" altLang="zh-TW" b="1" dirty="0"/>
            <a:t>Personal mastery</a:t>
          </a:r>
          <a:endParaRPr lang="zh-TW" altLang="en-US" b="1" dirty="0"/>
        </a:p>
      </dgm:t>
    </dgm:pt>
    <dgm:pt modelId="{B6A86DFB-F4F9-46B9-B7BA-61B43B7E5629}" type="parTrans" cxnId="{20F4A151-045C-401D-9C9D-88CA38777066}">
      <dgm:prSet/>
      <dgm:spPr/>
      <dgm:t>
        <a:bodyPr/>
        <a:lstStyle/>
        <a:p>
          <a:endParaRPr lang="zh-TW" altLang="en-US"/>
        </a:p>
      </dgm:t>
    </dgm:pt>
    <dgm:pt modelId="{CCEFE174-36D0-4C76-8833-35FAC7DBA487}" type="sibTrans" cxnId="{20F4A151-045C-401D-9C9D-88CA38777066}">
      <dgm:prSet/>
      <dgm:spPr/>
      <dgm:t>
        <a:bodyPr/>
        <a:lstStyle/>
        <a:p>
          <a:endParaRPr lang="zh-TW" altLang="en-US"/>
        </a:p>
      </dgm:t>
    </dgm:pt>
    <dgm:pt modelId="{B533AD90-418F-41AC-90C3-36FA318B9D5C}" type="pres">
      <dgm:prSet presAssocID="{0FD87E59-18AD-4CBE-9BE8-C5A79ACD6ED0}" presName="cycle" presStyleCnt="0">
        <dgm:presLayoutVars>
          <dgm:dir/>
          <dgm:resizeHandles val="exact"/>
        </dgm:presLayoutVars>
      </dgm:prSet>
      <dgm:spPr/>
      <dgm:t>
        <a:bodyPr/>
        <a:lstStyle/>
        <a:p>
          <a:endParaRPr lang="zh-TW" altLang="en-US"/>
        </a:p>
      </dgm:t>
    </dgm:pt>
    <dgm:pt modelId="{DFF0ABDC-99D6-4F5D-A83C-A3360ADF57F6}" type="pres">
      <dgm:prSet presAssocID="{F13B48C0-D022-4ADC-8AEC-91F3FFAEE9F7}" presName="node" presStyleLbl="node1" presStyleIdx="0" presStyleCnt="5">
        <dgm:presLayoutVars>
          <dgm:bulletEnabled val="1"/>
        </dgm:presLayoutVars>
      </dgm:prSet>
      <dgm:spPr/>
      <dgm:t>
        <a:bodyPr/>
        <a:lstStyle/>
        <a:p>
          <a:endParaRPr lang="zh-TW" altLang="en-US"/>
        </a:p>
      </dgm:t>
    </dgm:pt>
    <dgm:pt modelId="{E164293C-AD98-4869-9E8E-182A180F758D}" type="pres">
      <dgm:prSet presAssocID="{F13B48C0-D022-4ADC-8AEC-91F3FFAEE9F7}" presName="spNode" presStyleCnt="0"/>
      <dgm:spPr/>
    </dgm:pt>
    <dgm:pt modelId="{F43814E4-082E-4489-8E58-E13420D387E2}" type="pres">
      <dgm:prSet presAssocID="{8D1C5BA6-89D3-46C0-904A-6641533F59C7}" presName="sibTrans" presStyleLbl="sibTrans1D1" presStyleIdx="0" presStyleCnt="5"/>
      <dgm:spPr/>
      <dgm:t>
        <a:bodyPr/>
        <a:lstStyle/>
        <a:p>
          <a:endParaRPr lang="zh-TW" altLang="en-US"/>
        </a:p>
      </dgm:t>
    </dgm:pt>
    <dgm:pt modelId="{0131D660-06A8-45FA-8A50-891F2FFC6971}" type="pres">
      <dgm:prSet presAssocID="{21B04AD8-275D-421C-AC7A-A6B6F50F9878}" presName="node" presStyleLbl="node1" presStyleIdx="1" presStyleCnt="5">
        <dgm:presLayoutVars>
          <dgm:bulletEnabled val="1"/>
        </dgm:presLayoutVars>
      </dgm:prSet>
      <dgm:spPr/>
      <dgm:t>
        <a:bodyPr/>
        <a:lstStyle/>
        <a:p>
          <a:endParaRPr lang="zh-TW" altLang="en-US"/>
        </a:p>
      </dgm:t>
    </dgm:pt>
    <dgm:pt modelId="{A83B456D-B826-47B9-B3B9-05064A74EF08}" type="pres">
      <dgm:prSet presAssocID="{21B04AD8-275D-421C-AC7A-A6B6F50F9878}" presName="spNode" presStyleCnt="0"/>
      <dgm:spPr/>
    </dgm:pt>
    <dgm:pt modelId="{EA14E3AA-4C68-44CB-B933-64B5161ADF27}" type="pres">
      <dgm:prSet presAssocID="{9D4A28CA-EA30-49EB-9CF4-64A3A16A414D}" presName="sibTrans" presStyleLbl="sibTrans1D1" presStyleIdx="1" presStyleCnt="5"/>
      <dgm:spPr/>
      <dgm:t>
        <a:bodyPr/>
        <a:lstStyle/>
        <a:p>
          <a:endParaRPr lang="zh-TW" altLang="en-US"/>
        </a:p>
      </dgm:t>
    </dgm:pt>
    <dgm:pt modelId="{545E96B3-A0A0-4A87-983D-EC5A85ACA66E}" type="pres">
      <dgm:prSet presAssocID="{9E0B37D5-B12A-497F-8501-C4335D6F3C67}" presName="node" presStyleLbl="node1" presStyleIdx="2" presStyleCnt="5">
        <dgm:presLayoutVars>
          <dgm:bulletEnabled val="1"/>
        </dgm:presLayoutVars>
      </dgm:prSet>
      <dgm:spPr/>
      <dgm:t>
        <a:bodyPr/>
        <a:lstStyle/>
        <a:p>
          <a:endParaRPr lang="zh-TW" altLang="en-US"/>
        </a:p>
      </dgm:t>
    </dgm:pt>
    <dgm:pt modelId="{9918C4A2-F9E0-4AE0-A273-FBD72BF90ED1}" type="pres">
      <dgm:prSet presAssocID="{9E0B37D5-B12A-497F-8501-C4335D6F3C67}" presName="spNode" presStyleCnt="0"/>
      <dgm:spPr/>
    </dgm:pt>
    <dgm:pt modelId="{C76826E4-E9A1-4120-96F5-BB12CDEA399D}" type="pres">
      <dgm:prSet presAssocID="{7095AD56-E031-4CF1-880D-EDEC3D27A584}" presName="sibTrans" presStyleLbl="sibTrans1D1" presStyleIdx="2" presStyleCnt="5"/>
      <dgm:spPr/>
      <dgm:t>
        <a:bodyPr/>
        <a:lstStyle/>
        <a:p>
          <a:endParaRPr lang="zh-TW" altLang="en-US"/>
        </a:p>
      </dgm:t>
    </dgm:pt>
    <dgm:pt modelId="{485E2F10-6F37-4CA5-B16D-18C0FA6D5FDD}" type="pres">
      <dgm:prSet presAssocID="{1406F8EF-D9D8-4D72-A809-5C84195DEDE8}" presName="node" presStyleLbl="node1" presStyleIdx="3" presStyleCnt="5">
        <dgm:presLayoutVars>
          <dgm:bulletEnabled val="1"/>
        </dgm:presLayoutVars>
      </dgm:prSet>
      <dgm:spPr/>
      <dgm:t>
        <a:bodyPr/>
        <a:lstStyle/>
        <a:p>
          <a:endParaRPr lang="zh-TW" altLang="en-US"/>
        </a:p>
      </dgm:t>
    </dgm:pt>
    <dgm:pt modelId="{7C712D57-5F5B-4939-9B63-13BC6AC9B06F}" type="pres">
      <dgm:prSet presAssocID="{1406F8EF-D9D8-4D72-A809-5C84195DEDE8}" presName="spNode" presStyleCnt="0"/>
      <dgm:spPr/>
    </dgm:pt>
    <dgm:pt modelId="{D8A893EC-4436-4382-B172-6873DED501CD}" type="pres">
      <dgm:prSet presAssocID="{F2161A95-2E47-4819-9135-2B521E2C0DFD}" presName="sibTrans" presStyleLbl="sibTrans1D1" presStyleIdx="3" presStyleCnt="5"/>
      <dgm:spPr/>
      <dgm:t>
        <a:bodyPr/>
        <a:lstStyle/>
        <a:p>
          <a:endParaRPr lang="zh-TW" altLang="en-US"/>
        </a:p>
      </dgm:t>
    </dgm:pt>
    <dgm:pt modelId="{B82C7E5B-FEAC-440D-9203-B9D8B5CD909D}" type="pres">
      <dgm:prSet presAssocID="{CAC4C9B6-CE48-4AE3-B87A-5E7FDDB735F3}" presName="node" presStyleLbl="node1" presStyleIdx="4" presStyleCnt="5">
        <dgm:presLayoutVars>
          <dgm:bulletEnabled val="1"/>
        </dgm:presLayoutVars>
      </dgm:prSet>
      <dgm:spPr/>
      <dgm:t>
        <a:bodyPr/>
        <a:lstStyle/>
        <a:p>
          <a:endParaRPr lang="zh-TW" altLang="en-US"/>
        </a:p>
      </dgm:t>
    </dgm:pt>
    <dgm:pt modelId="{FB9246A2-DF62-49EA-A663-4A2218BCA35B}" type="pres">
      <dgm:prSet presAssocID="{CAC4C9B6-CE48-4AE3-B87A-5E7FDDB735F3}" presName="spNode" presStyleCnt="0"/>
      <dgm:spPr/>
    </dgm:pt>
    <dgm:pt modelId="{0F2B2F0F-11F8-43CE-90EB-513DD52F1F23}" type="pres">
      <dgm:prSet presAssocID="{CCEFE174-36D0-4C76-8833-35FAC7DBA487}" presName="sibTrans" presStyleLbl="sibTrans1D1" presStyleIdx="4" presStyleCnt="5"/>
      <dgm:spPr/>
      <dgm:t>
        <a:bodyPr/>
        <a:lstStyle/>
        <a:p>
          <a:endParaRPr lang="zh-TW" altLang="en-US"/>
        </a:p>
      </dgm:t>
    </dgm:pt>
  </dgm:ptLst>
  <dgm:cxnLst>
    <dgm:cxn modelId="{A008F20E-8207-4DB3-AF59-FE02149E4728}" type="presOf" srcId="{9D4A28CA-EA30-49EB-9CF4-64A3A16A414D}" destId="{EA14E3AA-4C68-44CB-B933-64B5161ADF27}" srcOrd="0" destOrd="0" presId="urn:microsoft.com/office/officeart/2005/8/layout/cycle6"/>
    <dgm:cxn modelId="{40E2AC7F-3D8E-4CAD-8815-68E3FE125C3B}" srcId="{0FD87E59-18AD-4CBE-9BE8-C5A79ACD6ED0}" destId="{9E0B37D5-B12A-497F-8501-C4335D6F3C67}" srcOrd="2" destOrd="0" parTransId="{EA7C2356-6652-476B-8997-9986400BB527}" sibTransId="{7095AD56-E031-4CF1-880D-EDEC3D27A584}"/>
    <dgm:cxn modelId="{20F4A151-045C-401D-9C9D-88CA38777066}" srcId="{0FD87E59-18AD-4CBE-9BE8-C5A79ACD6ED0}" destId="{CAC4C9B6-CE48-4AE3-B87A-5E7FDDB735F3}" srcOrd="4" destOrd="0" parTransId="{B6A86DFB-F4F9-46B9-B7BA-61B43B7E5629}" sibTransId="{CCEFE174-36D0-4C76-8833-35FAC7DBA487}"/>
    <dgm:cxn modelId="{4C595F13-6547-4BAC-B457-BACD5CA048B4}" type="presOf" srcId="{21B04AD8-275D-421C-AC7A-A6B6F50F9878}" destId="{0131D660-06A8-45FA-8A50-891F2FFC6971}" srcOrd="0" destOrd="0" presId="urn:microsoft.com/office/officeart/2005/8/layout/cycle6"/>
    <dgm:cxn modelId="{B0985274-9F69-4949-BC37-FD0ABB529097}" srcId="{0FD87E59-18AD-4CBE-9BE8-C5A79ACD6ED0}" destId="{F13B48C0-D022-4ADC-8AEC-91F3FFAEE9F7}" srcOrd="0" destOrd="0" parTransId="{187054DA-713A-4204-921A-8E6A24C2BC85}" sibTransId="{8D1C5BA6-89D3-46C0-904A-6641533F59C7}"/>
    <dgm:cxn modelId="{FFA13F1D-A5C7-44E4-8533-28AF5F973524}" srcId="{0FD87E59-18AD-4CBE-9BE8-C5A79ACD6ED0}" destId="{21B04AD8-275D-421C-AC7A-A6B6F50F9878}" srcOrd="1" destOrd="0" parTransId="{412A308E-C4C9-4EA7-8590-758640BF9B1C}" sibTransId="{9D4A28CA-EA30-49EB-9CF4-64A3A16A414D}"/>
    <dgm:cxn modelId="{788E940D-A857-4120-92BA-0644338A8FA6}" srcId="{0FD87E59-18AD-4CBE-9BE8-C5A79ACD6ED0}" destId="{1406F8EF-D9D8-4D72-A809-5C84195DEDE8}" srcOrd="3" destOrd="0" parTransId="{CC41ED19-9211-47D3-AEFF-5C4AF0292426}" sibTransId="{F2161A95-2E47-4819-9135-2B521E2C0DFD}"/>
    <dgm:cxn modelId="{F83D40FD-D648-4C3B-AC22-28053BCE387F}" type="presOf" srcId="{9E0B37D5-B12A-497F-8501-C4335D6F3C67}" destId="{545E96B3-A0A0-4A87-983D-EC5A85ACA66E}" srcOrd="0" destOrd="0" presId="urn:microsoft.com/office/officeart/2005/8/layout/cycle6"/>
    <dgm:cxn modelId="{2337C455-CB7F-4482-83C4-0FD40DD67565}" type="presOf" srcId="{7095AD56-E031-4CF1-880D-EDEC3D27A584}" destId="{C76826E4-E9A1-4120-96F5-BB12CDEA399D}" srcOrd="0" destOrd="0" presId="urn:microsoft.com/office/officeart/2005/8/layout/cycle6"/>
    <dgm:cxn modelId="{63DBA3DF-C599-42F1-9CE0-BE0EA93A57C5}" type="presOf" srcId="{8D1C5BA6-89D3-46C0-904A-6641533F59C7}" destId="{F43814E4-082E-4489-8E58-E13420D387E2}" srcOrd="0" destOrd="0" presId="urn:microsoft.com/office/officeart/2005/8/layout/cycle6"/>
    <dgm:cxn modelId="{A2C7BEB2-8FCE-4770-B51E-6F9DE9908834}" type="presOf" srcId="{F13B48C0-D022-4ADC-8AEC-91F3FFAEE9F7}" destId="{DFF0ABDC-99D6-4F5D-A83C-A3360ADF57F6}" srcOrd="0" destOrd="0" presId="urn:microsoft.com/office/officeart/2005/8/layout/cycle6"/>
    <dgm:cxn modelId="{C0317C47-1279-4852-A95A-17E929C62D48}" type="presOf" srcId="{CAC4C9B6-CE48-4AE3-B87A-5E7FDDB735F3}" destId="{B82C7E5B-FEAC-440D-9203-B9D8B5CD909D}" srcOrd="0" destOrd="0" presId="urn:microsoft.com/office/officeart/2005/8/layout/cycle6"/>
    <dgm:cxn modelId="{CBFDFB72-6359-4ECA-8196-A2AED8FCF20B}" type="presOf" srcId="{CCEFE174-36D0-4C76-8833-35FAC7DBA487}" destId="{0F2B2F0F-11F8-43CE-90EB-513DD52F1F23}" srcOrd="0" destOrd="0" presId="urn:microsoft.com/office/officeart/2005/8/layout/cycle6"/>
    <dgm:cxn modelId="{3F7C468B-A934-484C-B6DE-4354935AA20F}" type="presOf" srcId="{F2161A95-2E47-4819-9135-2B521E2C0DFD}" destId="{D8A893EC-4436-4382-B172-6873DED501CD}" srcOrd="0" destOrd="0" presId="urn:microsoft.com/office/officeart/2005/8/layout/cycle6"/>
    <dgm:cxn modelId="{EDC086E7-5979-4D83-B483-49C0EB0F6F54}" type="presOf" srcId="{0FD87E59-18AD-4CBE-9BE8-C5A79ACD6ED0}" destId="{B533AD90-418F-41AC-90C3-36FA318B9D5C}" srcOrd="0" destOrd="0" presId="urn:microsoft.com/office/officeart/2005/8/layout/cycle6"/>
    <dgm:cxn modelId="{AC3440DB-27F2-48C9-B0F0-2F0FB4C6FBB5}" type="presOf" srcId="{1406F8EF-D9D8-4D72-A809-5C84195DEDE8}" destId="{485E2F10-6F37-4CA5-B16D-18C0FA6D5FDD}" srcOrd="0" destOrd="0" presId="urn:microsoft.com/office/officeart/2005/8/layout/cycle6"/>
    <dgm:cxn modelId="{608D3166-6533-409A-9610-533C3DEDD95E}" type="presParOf" srcId="{B533AD90-418F-41AC-90C3-36FA318B9D5C}" destId="{DFF0ABDC-99D6-4F5D-A83C-A3360ADF57F6}" srcOrd="0" destOrd="0" presId="urn:microsoft.com/office/officeart/2005/8/layout/cycle6"/>
    <dgm:cxn modelId="{8512C823-EDBA-4AA9-8610-290319FB7F23}" type="presParOf" srcId="{B533AD90-418F-41AC-90C3-36FA318B9D5C}" destId="{E164293C-AD98-4869-9E8E-182A180F758D}" srcOrd="1" destOrd="0" presId="urn:microsoft.com/office/officeart/2005/8/layout/cycle6"/>
    <dgm:cxn modelId="{68EB71FB-9F51-41BA-9EA3-8A9CED45E5B5}" type="presParOf" srcId="{B533AD90-418F-41AC-90C3-36FA318B9D5C}" destId="{F43814E4-082E-4489-8E58-E13420D387E2}" srcOrd="2" destOrd="0" presId="urn:microsoft.com/office/officeart/2005/8/layout/cycle6"/>
    <dgm:cxn modelId="{10BF0448-0F88-4987-9DE9-2C60E1090C53}" type="presParOf" srcId="{B533AD90-418F-41AC-90C3-36FA318B9D5C}" destId="{0131D660-06A8-45FA-8A50-891F2FFC6971}" srcOrd="3" destOrd="0" presId="urn:microsoft.com/office/officeart/2005/8/layout/cycle6"/>
    <dgm:cxn modelId="{C8A1863A-60C5-42FE-B62F-7F1AC4F838A9}" type="presParOf" srcId="{B533AD90-418F-41AC-90C3-36FA318B9D5C}" destId="{A83B456D-B826-47B9-B3B9-05064A74EF08}" srcOrd="4" destOrd="0" presId="urn:microsoft.com/office/officeart/2005/8/layout/cycle6"/>
    <dgm:cxn modelId="{7D725AC6-C3F0-4E14-80E6-A2A69C660527}" type="presParOf" srcId="{B533AD90-418F-41AC-90C3-36FA318B9D5C}" destId="{EA14E3AA-4C68-44CB-B933-64B5161ADF27}" srcOrd="5" destOrd="0" presId="urn:microsoft.com/office/officeart/2005/8/layout/cycle6"/>
    <dgm:cxn modelId="{EFB4EA81-A7FA-4D34-A5D0-15DDDC8E1655}" type="presParOf" srcId="{B533AD90-418F-41AC-90C3-36FA318B9D5C}" destId="{545E96B3-A0A0-4A87-983D-EC5A85ACA66E}" srcOrd="6" destOrd="0" presId="urn:microsoft.com/office/officeart/2005/8/layout/cycle6"/>
    <dgm:cxn modelId="{EABD04D9-532E-4970-954B-5BCAC80B2D68}" type="presParOf" srcId="{B533AD90-418F-41AC-90C3-36FA318B9D5C}" destId="{9918C4A2-F9E0-4AE0-A273-FBD72BF90ED1}" srcOrd="7" destOrd="0" presId="urn:microsoft.com/office/officeart/2005/8/layout/cycle6"/>
    <dgm:cxn modelId="{C60484D4-1E10-443C-A7ED-537A42D549B7}" type="presParOf" srcId="{B533AD90-418F-41AC-90C3-36FA318B9D5C}" destId="{C76826E4-E9A1-4120-96F5-BB12CDEA399D}" srcOrd="8" destOrd="0" presId="urn:microsoft.com/office/officeart/2005/8/layout/cycle6"/>
    <dgm:cxn modelId="{314D8C0A-B2A0-4EA7-A6CA-43226BB31129}" type="presParOf" srcId="{B533AD90-418F-41AC-90C3-36FA318B9D5C}" destId="{485E2F10-6F37-4CA5-B16D-18C0FA6D5FDD}" srcOrd="9" destOrd="0" presId="urn:microsoft.com/office/officeart/2005/8/layout/cycle6"/>
    <dgm:cxn modelId="{C6B14AAE-BC09-4259-8579-AB232A50B034}" type="presParOf" srcId="{B533AD90-418F-41AC-90C3-36FA318B9D5C}" destId="{7C712D57-5F5B-4939-9B63-13BC6AC9B06F}" srcOrd="10" destOrd="0" presId="urn:microsoft.com/office/officeart/2005/8/layout/cycle6"/>
    <dgm:cxn modelId="{94D70789-38C6-40E3-8362-34462A3A7A2A}" type="presParOf" srcId="{B533AD90-418F-41AC-90C3-36FA318B9D5C}" destId="{D8A893EC-4436-4382-B172-6873DED501CD}" srcOrd="11" destOrd="0" presId="urn:microsoft.com/office/officeart/2005/8/layout/cycle6"/>
    <dgm:cxn modelId="{91F9C758-9387-43F2-B1CD-AF132A335155}" type="presParOf" srcId="{B533AD90-418F-41AC-90C3-36FA318B9D5C}" destId="{B82C7E5B-FEAC-440D-9203-B9D8B5CD909D}" srcOrd="12" destOrd="0" presId="urn:microsoft.com/office/officeart/2005/8/layout/cycle6"/>
    <dgm:cxn modelId="{C4FDD549-C5C6-46FB-AE45-F08C5D64E867}" type="presParOf" srcId="{B533AD90-418F-41AC-90C3-36FA318B9D5C}" destId="{FB9246A2-DF62-49EA-A663-4A2218BCA35B}" srcOrd="13" destOrd="0" presId="urn:microsoft.com/office/officeart/2005/8/layout/cycle6"/>
    <dgm:cxn modelId="{0F068429-447D-4676-9632-5134C17EEA36}" type="presParOf" srcId="{B533AD90-418F-41AC-90C3-36FA318B9D5C}" destId="{0F2B2F0F-11F8-43CE-90EB-513DD52F1F23}" srcOrd="14" destOrd="0" presId="urn:microsoft.com/office/officeart/2005/8/layout/cycle6"/>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4C43BDF-B661-4520-B321-3B9193AEEADC}"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zh-TW" altLang="en-US"/>
        </a:p>
      </dgm:t>
    </dgm:pt>
    <dgm:pt modelId="{EB1BEF56-164C-4AAE-9ABA-C3674B4AF9C6}">
      <dgm:prSet phldrT="[文字]" custT="1"/>
      <dgm:spPr>
        <a:solidFill>
          <a:schemeClr val="accent2">
            <a:lumMod val="60000"/>
            <a:lumOff val="40000"/>
          </a:schemeClr>
        </a:solidFill>
      </dgm:spPr>
      <dgm:t>
        <a:bodyPr/>
        <a:lstStyle/>
        <a:p>
          <a:r>
            <a:rPr lang="en-US" altLang="zh-TW" sz="4400" dirty="0"/>
            <a:t>Thinking about </a:t>
          </a:r>
          <a:r>
            <a:rPr lang="en-US" altLang="zh-TW" sz="4400" dirty="0">
              <a:solidFill>
                <a:srgbClr val="FFFF00"/>
              </a:solidFill>
            </a:rPr>
            <a:t>the whole </a:t>
          </a:r>
          <a:r>
            <a:rPr lang="en-US" altLang="zh-TW" sz="4400" dirty="0"/>
            <a:t>instead of the parts.</a:t>
          </a:r>
          <a:endParaRPr lang="zh-TW" altLang="en-US" sz="4400" dirty="0"/>
        </a:p>
      </dgm:t>
    </dgm:pt>
    <dgm:pt modelId="{E81FE9D4-030D-4FBC-A10E-C5CC2279EF15}" type="parTrans" cxnId="{E45C2755-5BAD-46EB-A49E-94A823E42A72}">
      <dgm:prSet/>
      <dgm:spPr/>
      <dgm:t>
        <a:bodyPr/>
        <a:lstStyle/>
        <a:p>
          <a:endParaRPr lang="zh-TW" altLang="en-US"/>
        </a:p>
      </dgm:t>
    </dgm:pt>
    <dgm:pt modelId="{5DD0D4C9-3CDF-4AEF-A444-97F86605CCE8}" type="sibTrans" cxnId="{E45C2755-5BAD-46EB-A49E-94A823E42A72}">
      <dgm:prSet/>
      <dgm:spPr/>
      <dgm:t>
        <a:bodyPr/>
        <a:lstStyle/>
        <a:p>
          <a:endParaRPr lang="zh-TW" altLang="en-US"/>
        </a:p>
      </dgm:t>
    </dgm:pt>
    <dgm:pt modelId="{2AF951DD-C5D4-457C-856E-D2F4848CFAFE}">
      <dgm:prSet phldrT="[文字]" custT="1"/>
      <dgm:spPr>
        <a:solidFill>
          <a:schemeClr val="accent1">
            <a:lumMod val="50000"/>
          </a:schemeClr>
        </a:solidFill>
      </dgm:spPr>
      <dgm:t>
        <a:bodyPr/>
        <a:lstStyle/>
        <a:p>
          <a:r>
            <a:rPr lang="en-US" altLang="zh-TW" sz="4400" dirty="0"/>
            <a:t>Putting emphasis on </a:t>
          </a:r>
          <a:r>
            <a:rPr lang="en-US" altLang="zh-TW" sz="4400" dirty="0">
              <a:solidFill>
                <a:srgbClr val="FFFF00"/>
              </a:solidFill>
            </a:rPr>
            <a:t>the relationships </a:t>
          </a:r>
          <a:r>
            <a:rPr lang="en-US" altLang="zh-TW" sz="4400" dirty="0"/>
            <a:t>between the different components</a:t>
          </a:r>
          <a:endParaRPr lang="zh-TW" altLang="en-US" sz="4400" dirty="0"/>
        </a:p>
      </dgm:t>
    </dgm:pt>
    <dgm:pt modelId="{89EEFA75-3C10-40E7-AA4A-F64329649100}" type="parTrans" cxnId="{CC42B8D4-7C02-46D4-94F3-46C0E00CE529}">
      <dgm:prSet/>
      <dgm:spPr/>
      <dgm:t>
        <a:bodyPr/>
        <a:lstStyle/>
        <a:p>
          <a:endParaRPr lang="zh-TW" altLang="en-US"/>
        </a:p>
      </dgm:t>
    </dgm:pt>
    <dgm:pt modelId="{5B5A77B0-66D2-4FB9-B374-7C5B30DB3DA2}" type="sibTrans" cxnId="{CC42B8D4-7C02-46D4-94F3-46C0E00CE529}">
      <dgm:prSet/>
      <dgm:spPr/>
      <dgm:t>
        <a:bodyPr/>
        <a:lstStyle/>
        <a:p>
          <a:endParaRPr lang="zh-TW" altLang="en-US"/>
        </a:p>
      </dgm:t>
    </dgm:pt>
    <dgm:pt modelId="{706705C7-147F-403F-9AFC-9E75051E11D7}">
      <dgm:prSet phldrT="[文字]" custT="1"/>
      <dgm:spPr>
        <a:solidFill>
          <a:schemeClr val="accent5">
            <a:lumMod val="60000"/>
            <a:lumOff val="40000"/>
          </a:schemeClr>
        </a:solidFill>
      </dgm:spPr>
      <dgm:t>
        <a:bodyPr/>
        <a:lstStyle/>
        <a:p>
          <a:r>
            <a:rPr lang="en-US" altLang="zh-TW" sz="4800" dirty="0"/>
            <a:t>Taking into account </a:t>
          </a:r>
          <a:r>
            <a:rPr lang="en-US" altLang="zh-TW" sz="4800" dirty="0">
              <a:solidFill>
                <a:srgbClr val="FFFF00"/>
              </a:solidFill>
            </a:rPr>
            <a:t>the context</a:t>
          </a:r>
          <a:r>
            <a:rPr lang="en-US" altLang="zh-TW" sz="4800" dirty="0"/>
            <a:t>, circumstances or environment .</a:t>
          </a:r>
          <a:endParaRPr lang="zh-TW" altLang="en-US" sz="4800" dirty="0"/>
        </a:p>
      </dgm:t>
    </dgm:pt>
    <dgm:pt modelId="{A63F3E94-FB05-4B3E-ABE7-D8CFA436127D}" type="parTrans" cxnId="{BBD9F803-B282-4950-A083-69F19DAAFD3C}">
      <dgm:prSet/>
      <dgm:spPr/>
      <dgm:t>
        <a:bodyPr/>
        <a:lstStyle/>
        <a:p>
          <a:endParaRPr lang="zh-TW" altLang="en-US"/>
        </a:p>
      </dgm:t>
    </dgm:pt>
    <dgm:pt modelId="{853BC4B2-C35D-40BD-9559-AE2D539B0B19}" type="sibTrans" cxnId="{BBD9F803-B282-4950-A083-69F19DAAFD3C}">
      <dgm:prSet/>
      <dgm:spPr/>
      <dgm:t>
        <a:bodyPr/>
        <a:lstStyle/>
        <a:p>
          <a:endParaRPr lang="zh-TW" altLang="en-US"/>
        </a:p>
      </dgm:t>
    </dgm:pt>
    <dgm:pt modelId="{D3DE717B-A18E-4F6E-A7C0-A7CDD2FC9BC5}" type="pres">
      <dgm:prSet presAssocID="{74C43BDF-B661-4520-B321-3B9193AEEADC}" presName="linear" presStyleCnt="0">
        <dgm:presLayoutVars>
          <dgm:dir/>
          <dgm:animLvl val="lvl"/>
          <dgm:resizeHandles val="exact"/>
        </dgm:presLayoutVars>
      </dgm:prSet>
      <dgm:spPr/>
      <dgm:t>
        <a:bodyPr/>
        <a:lstStyle/>
        <a:p>
          <a:endParaRPr lang="zh-TW" altLang="en-US"/>
        </a:p>
      </dgm:t>
    </dgm:pt>
    <dgm:pt modelId="{5D6FFA99-8C27-4EA6-92D8-F93CB279A139}" type="pres">
      <dgm:prSet presAssocID="{EB1BEF56-164C-4AAE-9ABA-C3674B4AF9C6}" presName="parentLin" presStyleCnt="0"/>
      <dgm:spPr/>
    </dgm:pt>
    <dgm:pt modelId="{CC7261EA-EE67-429E-975F-3610C3081F9D}" type="pres">
      <dgm:prSet presAssocID="{EB1BEF56-164C-4AAE-9ABA-C3674B4AF9C6}" presName="parentLeftMargin" presStyleLbl="node1" presStyleIdx="0" presStyleCnt="3"/>
      <dgm:spPr/>
      <dgm:t>
        <a:bodyPr/>
        <a:lstStyle/>
        <a:p>
          <a:endParaRPr lang="zh-TW" altLang="en-US"/>
        </a:p>
      </dgm:t>
    </dgm:pt>
    <dgm:pt modelId="{BA83A0C7-C572-4405-A022-BBC499673539}" type="pres">
      <dgm:prSet presAssocID="{EB1BEF56-164C-4AAE-9ABA-C3674B4AF9C6}" presName="parentText" presStyleLbl="node1" presStyleIdx="0" presStyleCnt="3" custScaleX="139823" custScaleY="329814">
        <dgm:presLayoutVars>
          <dgm:chMax val="0"/>
          <dgm:bulletEnabled val="1"/>
        </dgm:presLayoutVars>
      </dgm:prSet>
      <dgm:spPr/>
      <dgm:t>
        <a:bodyPr/>
        <a:lstStyle/>
        <a:p>
          <a:endParaRPr lang="zh-TW" altLang="en-US"/>
        </a:p>
      </dgm:t>
    </dgm:pt>
    <dgm:pt modelId="{DA098302-D60D-4134-A2CD-04CD93DB8A75}" type="pres">
      <dgm:prSet presAssocID="{EB1BEF56-164C-4AAE-9ABA-C3674B4AF9C6}" presName="negativeSpace" presStyleCnt="0"/>
      <dgm:spPr/>
    </dgm:pt>
    <dgm:pt modelId="{6B8B2B4D-958D-44BE-84FA-C215F8345549}" type="pres">
      <dgm:prSet presAssocID="{EB1BEF56-164C-4AAE-9ABA-C3674B4AF9C6}" presName="childText" presStyleLbl="conFgAcc1" presStyleIdx="0" presStyleCnt="3">
        <dgm:presLayoutVars>
          <dgm:bulletEnabled val="1"/>
        </dgm:presLayoutVars>
      </dgm:prSet>
      <dgm:spPr/>
    </dgm:pt>
    <dgm:pt modelId="{3E55B3DD-DEF7-4979-AE75-FAED18B085BA}" type="pres">
      <dgm:prSet presAssocID="{5DD0D4C9-3CDF-4AEF-A444-97F86605CCE8}" presName="spaceBetweenRectangles" presStyleCnt="0"/>
      <dgm:spPr/>
    </dgm:pt>
    <dgm:pt modelId="{79F2AA07-8F88-46B2-A0DD-92835746704E}" type="pres">
      <dgm:prSet presAssocID="{2AF951DD-C5D4-457C-856E-D2F4848CFAFE}" presName="parentLin" presStyleCnt="0"/>
      <dgm:spPr/>
    </dgm:pt>
    <dgm:pt modelId="{0D88BFFD-6DE5-4CA3-B58C-AC24E6ACC14A}" type="pres">
      <dgm:prSet presAssocID="{2AF951DD-C5D4-457C-856E-D2F4848CFAFE}" presName="parentLeftMargin" presStyleLbl="node1" presStyleIdx="0" presStyleCnt="3"/>
      <dgm:spPr/>
      <dgm:t>
        <a:bodyPr/>
        <a:lstStyle/>
        <a:p>
          <a:endParaRPr lang="zh-TW" altLang="en-US"/>
        </a:p>
      </dgm:t>
    </dgm:pt>
    <dgm:pt modelId="{6246325E-A498-441A-BB0E-E8C14652E7EE}" type="pres">
      <dgm:prSet presAssocID="{2AF951DD-C5D4-457C-856E-D2F4848CFAFE}" presName="parentText" presStyleLbl="node1" presStyleIdx="1" presStyleCnt="3" custScaleX="142352" custScaleY="296341" custLinFactNeighborX="2212" custLinFactNeighborY="-6793">
        <dgm:presLayoutVars>
          <dgm:chMax val="0"/>
          <dgm:bulletEnabled val="1"/>
        </dgm:presLayoutVars>
      </dgm:prSet>
      <dgm:spPr/>
      <dgm:t>
        <a:bodyPr/>
        <a:lstStyle/>
        <a:p>
          <a:endParaRPr lang="zh-TW" altLang="en-US"/>
        </a:p>
      </dgm:t>
    </dgm:pt>
    <dgm:pt modelId="{A5CBB37F-93E9-4CBD-8002-E50DB9DC83A2}" type="pres">
      <dgm:prSet presAssocID="{2AF951DD-C5D4-457C-856E-D2F4848CFAFE}" presName="negativeSpace" presStyleCnt="0"/>
      <dgm:spPr/>
    </dgm:pt>
    <dgm:pt modelId="{099AF0E7-B6F8-476E-8990-90DE99A622F1}" type="pres">
      <dgm:prSet presAssocID="{2AF951DD-C5D4-457C-856E-D2F4848CFAFE}" presName="childText" presStyleLbl="conFgAcc1" presStyleIdx="1" presStyleCnt="3">
        <dgm:presLayoutVars>
          <dgm:bulletEnabled val="1"/>
        </dgm:presLayoutVars>
      </dgm:prSet>
      <dgm:spPr/>
    </dgm:pt>
    <dgm:pt modelId="{11444F5F-4B30-41B6-91FE-267D7D3F9131}" type="pres">
      <dgm:prSet presAssocID="{5B5A77B0-66D2-4FB9-B374-7C5B30DB3DA2}" presName="spaceBetweenRectangles" presStyleCnt="0"/>
      <dgm:spPr/>
    </dgm:pt>
    <dgm:pt modelId="{5524732D-6A34-45E7-80A4-C098D034DCE2}" type="pres">
      <dgm:prSet presAssocID="{706705C7-147F-403F-9AFC-9E75051E11D7}" presName="parentLin" presStyleCnt="0"/>
      <dgm:spPr/>
    </dgm:pt>
    <dgm:pt modelId="{137EB366-4D7F-4264-8E3E-AA8A7D16B75C}" type="pres">
      <dgm:prSet presAssocID="{706705C7-147F-403F-9AFC-9E75051E11D7}" presName="parentLeftMargin" presStyleLbl="node1" presStyleIdx="1" presStyleCnt="3"/>
      <dgm:spPr/>
      <dgm:t>
        <a:bodyPr/>
        <a:lstStyle/>
        <a:p>
          <a:endParaRPr lang="zh-TW" altLang="en-US"/>
        </a:p>
      </dgm:t>
    </dgm:pt>
    <dgm:pt modelId="{02FC752E-7F7F-4432-B91A-D78FB8CC669F}" type="pres">
      <dgm:prSet presAssocID="{706705C7-147F-403F-9AFC-9E75051E11D7}" presName="parentText" presStyleLbl="node1" presStyleIdx="2" presStyleCnt="3" custScaleX="142857" custScaleY="329025" custLinFactNeighborX="11062" custLinFactNeighborY="-4529">
        <dgm:presLayoutVars>
          <dgm:chMax val="0"/>
          <dgm:bulletEnabled val="1"/>
        </dgm:presLayoutVars>
      </dgm:prSet>
      <dgm:spPr/>
      <dgm:t>
        <a:bodyPr/>
        <a:lstStyle/>
        <a:p>
          <a:endParaRPr lang="zh-TW" altLang="en-US"/>
        </a:p>
      </dgm:t>
    </dgm:pt>
    <dgm:pt modelId="{29427EA1-8D05-4A2A-A7EB-DD337A3BE406}" type="pres">
      <dgm:prSet presAssocID="{706705C7-147F-403F-9AFC-9E75051E11D7}" presName="negativeSpace" presStyleCnt="0"/>
      <dgm:spPr/>
    </dgm:pt>
    <dgm:pt modelId="{25E39433-76A6-4D8E-AF8C-D7EDF2665CF9}" type="pres">
      <dgm:prSet presAssocID="{706705C7-147F-403F-9AFC-9E75051E11D7}" presName="childText" presStyleLbl="conFgAcc1" presStyleIdx="2" presStyleCnt="3">
        <dgm:presLayoutVars>
          <dgm:bulletEnabled val="1"/>
        </dgm:presLayoutVars>
      </dgm:prSet>
      <dgm:spPr/>
    </dgm:pt>
  </dgm:ptLst>
  <dgm:cxnLst>
    <dgm:cxn modelId="{5BC16F53-B092-4100-BF1F-BB01F358657B}" type="presOf" srcId="{706705C7-147F-403F-9AFC-9E75051E11D7}" destId="{02FC752E-7F7F-4432-B91A-D78FB8CC669F}" srcOrd="1" destOrd="0" presId="urn:microsoft.com/office/officeart/2005/8/layout/list1"/>
    <dgm:cxn modelId="{97ED466F-D4FA-454D-A6FE-90A9D22C0F2B}" type="presOf" srcId="{EB1BEF56-164C-4AAE-9ABA-C3674B4AF9C6}" destId="{BA83A0C7-C572-4405-A022-BBC499673539}" srcOrd="1" destOrd="0" presId="urn:microsoft.com/office/officeart/2005/8/layout/list1"/>
    <dgm:cxn modelId="{BBD9F803-B282-4950-A083-69F19DAAFD3C}" srcId="{74C43BDF-B661-4520-B321-3B9193AEEADC}" destId="{706705C7-147F-403F-9AFC-9E75051E11D7}" srcOrd="2" destOrd="0" parTransId="{A63F3E94-FB05-4B3E-ABE7-D8CFA436127D}" sibTransId="{853BC4B2-C35D-40BD-9559-AE2D539B0B19}"/>
    <dgm:cxn modelId="{1DD2D05B-CF8A-4020-B2B9-00DE65ADA52A}" type="presOf" srcId="{74C43BDF-B661-4520-B321-3B9193AEEADC}" destId="{D3DE717B-A18E-4F6E-A7C0-A7CDD2FC9BC5}" srcOrd="0" destOrd="0" presId="urn:microsoft.com/office/officeart/2005/8/layout/list1"/>
    <dgm:cxn modelId="{E45C2755-5BAD-46EB-A49E-94A823E42A72}" srcId="{74C43BDF-B661-4520-B321-3B9193AEEADC}" destId="{EB1BEF56-164C-4AAE-9ABA-C3674B4AF9C6}" srcOrd="0" destOrd="0" parTransId="{E81FE9D4-030D-4FBC-A10E-C5CC2279EF15}" sibTransId="{5DD0D4C9-3CDF-4AEF-A444-97F86605CCE8}"/>
    <dgm:cxn modelId="{B71D2FB0-D5D4-4CAD-9F5C-2217D0E4F742}" type="presOf" srcId="{2AF951DD-C5D4-457C-856E-D2F4848CFAFE}" destId="{0D88BFFD-6DE5-4CA3-B58C-AC24E6ACC14A}" srcOrd="0" destOrd="0" presId="urn:microsoft.com/office/officeart/2005/8/layout/list1"/>
    <dgm:cxn modelId="{DE9C238C-DB9E-4DFF-9D51-533CD7458B38}" type="presOf" srcId="{2AF951DD-C5D4-457C-856E-D2F4848CFAFE}" destId="{6246325E-A498-441A-BB0E-E8C14652E7EE}" srcOrd="1" destOrd="0" presId="urn:microsoft.com/office/officeart/2005/8/layout/list1"/>
    <dgm:cxn modelId="{F2BB89FC-CC7A-4833-B1E0-64B9A296FF7B}" type="presOf" srcId="{EB1BEF56-164C-4AAE-9ABA-C3674B4AF9C6}" destId="{CC7261EA-EE67-429E-975F-3610C3081F9D}" srcOrd="0" destOrd="0" presId="urn:microsoft.com/office/officeart/2005/8/layout/list1"/>
    <dgm:cxn modelId="{CC42B8D4-7C02-46D4-94F3-46C0E00CE529}" srcId="{74C43BDF-B661-4520-B321-3B9193AEEADC}" destId="{2AF951DD-C5D4-457C-856E-D2F4848CFAFE}" srcOrd="1" destOrd="0" parTransId="{89EEFA75-3C10-40E7-AA4A-F64329649100}" sibTransId="{5B5A77B0-66D2-4FB9-B374-7C5B30DB3DA2}"/>
    <dgm:cxn modelId="{BE0479C1-9CE0-4009-813F-DF795CBF526B}" type="presOf" srcId="{706705C7-147F-403F-9AFC-9E75051E11D7}" destId="{137EB366-4D7F-4264-8E3E-AA8A7D16B75C}" srcOrd="0" destOrd="0" presId="urn:microsoft.com/office/officeart/2005/8/layout/list1"/>
    <dgm:cxn modelId="{C701B096-E1D3-4144-BABB-3CEC5A2FB685}" type="presParOf" srcId="{D3DE717B-A18E-4F6E-A7C0-A7CDD2FC9BC5}" destId="{5D6FFA99-8C27-4EA6-92D8-F93CB279A139}" srcOrd="0" destOrd="0" presId="urn:microsoft.com/office/officeart/2005/8/layout/list1"/>
    <dgm:cxn modelId="{84447467-B8B5-4C71-9F3B-5C1858508CFA}" type="presParOf" srcId="{5D6FFA99-8C27-4EA6-92D8-F93CB279A139}" destId="{CC7261EA-EE67-429E-975F-3610C3081F9D}" srcOrd="0" destOrd="0" presId="urn:microsoft.com/office/officeart/2005/8/layout/list1"/>
    <dgm:cxn modelId="{8B55590A-FE78-4872-9AD1-F78F601F0470}" type="presParOf" srcId="{5D6FFA99-8C27-4EA6-92D8-F93CB279A139}" destId="{BA83A0C7-C572-4405-A022-BBC499673539}" srcOrd="1" destOrd="0" presId="urn:microsoft.com/office/officeart/2005/8/layout/list1"/>
    <dgm:cxn modelId="{D65D181E-38BB-4D20-9D78-FD1EDBFAB8F8}" type="presParOf" srcId="{D3DE717B-A18E-4F6E-A7C0-A7CDD2FC9BC5}" destId="{DA098302-D60D-4134-A2CD-04CD93DB8A75}" srcOrd="1" destOrd="0" presId="urn:microsoft.com/office/officeart/2005/8/layout/list1"/>
    <dgm:cxn modelId="{1BA73B06-DB81-4369-A116-367AC94D52E8}" type="presParOf" srcId="{D3DE717B-A18E-4F6E-A7C0-A7CDD2FC9BC5}" destId="{6B8B2B4D-958D-44BE-84FA-C215F8345549}" srcOrd="2" destOrd="0" presId="urn:microsoft.com/office/officeart/2005/8/layout/list1"/>
    <dgm:cxn modelId="{97967A11-028F-4474-8F7A-E6531A44CCF2}" type="presParOf" srcId="{D3DE717B-A18E-4F6E-A7C0-A7CDD2FC9BC5}" destId="{3E55B3DD-DEF7-4979-AE75-FAED18B085BA}" srcOrd="3" destOrd="0" presId="urn:microsoft.com/office/officeart/2005/8/layout/list1"/>
    <dgm:cxn modelId="{4AC0C8DF-6CD4-41FF-BA67-ACCA05F2FBA2}" type="presParOf" srcId="{D3DE717B-A18E-4F6E-A7C0-A7CDD2FC9BC5}" destId="{79F2AA07-8F88-46B2-A0DD-92835746704E}" srcOrd="4" destOrd="0" presId="urn:microsoft.com/office/officeart/2005/8/layout/list1"/>
    <dgm:cxn modelId="{3D3B824F-459F-4383-BF79-D4CA36151651}" type="presParOf" srcId="{79F2AA07-8F88-46B2-A0DD-92835746704E}" destId="{0D88BFFD-6DE5-4CA3-B58C-AC24E6ACC14A}" srcOrd="0" destOrd="0" presId="urn:microsoft.com/office/officeart/2005/8/layout/list1"/>
    <dgm:cxn modelId="{9C560A76-4119-4C8D-8FEF-12B697405C9A}" type="presParOf" srcId="{79F2AA07-8F88-46B2-A0DD-92835746704E}" destId="{6246325E-A498-441A-BB0E-E8C14652E7EE}" srcOrd="1" destOrd="0" presId="urn:microsoft.com/office/officeart/2005/8/layout/list1"/>
    <dgm:cxn modelId="{26A752F5-F179-4D03-83C4-03D3A193D07D}" type="presParOf" srcId="{D3DE717B-A18E-4F6E-A7C0-A7CDD2FC9BC5}" destId="{A5CBB37F-93E9-4CBD-8002-E50DB9DC83A2}" srcOrd="5" destOrd="0" presId="urn:microsoft.com/office/officeart/2005/8/layout/list1"/>
    <dgm:cxn modelId="{5B956869-C7D9-4DFE-872B-CF8180EC84D6}" type="presParOf" srcId="{D3DE717B-A18E-4F6E-A7C0-A7CDD2FC9BC5}" destId="{099AF0E7-B6F8-476E-8990-90DE99A622F1}" srcOrd="6" destOrd="0" presId="urn:microsoft.com/office/officeart/2005/8/layout/list1"/>
    <dgm:cxn modelId="{77686169-C24D-4671-AC0C-7346AF1EDE0B}" type="presParOf" srcId="{D3DE717B-A18E-4F6E-A7C0-A7CDD2FC9BC5}" destId="{11444F5F-4B30-41B6-91FE-267D7D3F9131}" srcOrd="7" destOrd="0" presId="urn:microsoft.com/office/officeart/2005/8/layout/list1"/>
    <dgm:cxn modelId="{FCC84406-BE4C-48B3-9158-B84094C4B30B}" type="presParOf" srcId="{D3DE717B-A18E-4F6E-A7C0-A7CDD2FC9BC5}" destId="{5524732D-6A34-45E7-80A4-C098D034DCE2}" srcOrd="8" destOrd="0" presId="urn:microsoft.com/office/officeart/2005/8/layout/list1"/>
    <dgm:cxn modelId="{29EE7050-2301-46C1-8050-BD40F8724ED0}" type="presParOf" srcId="{5524732D-6A34-45E7-80A4-C098D034DCE2}" destId="{137EB366-4D7F-4264-8E3E-AA8A7D16B75C}" srcOrd="0" destOrd="0" presId="urn:microsoft.com/office/officeart/2005/8/layout/list1"/>
    <dgm:cxn modelId="{BD3A5C34-99EE-4106-BD16-8F00F43020FC}" type="presParOf" srcId="{5524732D-6A34-45E7-80A4-C098D034DCE2}" destId="{02FC752E-7F7F-4432-B91A-D78FB8CC669F}" srcOrd="1" destOrd="0" presId="urn:microsoft.com/office/officeart/2005/8/layout/list1"/>
    <dgm:cxn modelId="{FC4709AA-472E-41D0-A747-3BF461EDB17B}" type="presParOf" srcId="{D3DE717B-A18E-4F6E-A7C0-A7CDD2FC9BC5}" destId="{29427EA1-8D05-4A2A-A7EB-DD337A3BE406}" srcOrd="9" destOrd="0" presId="urn:microsoft.com/office/officeart/2005/8/layout/list1"/>
    <dgm:cxn modelId="{48273106-CFCC-4921-AFDE-5B1A70D0C4DC}" type="presParOf" srcId="{D3DE717B-A18E-4F6E-A7C0-A7CDD2FC9BC5}" destId="{25E39433-76A6-4D8E-AF8C-D7EDF2665CF9}"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2DAB932-B122-4EE3-AD7F-64AB712C1D8E}" type="doc">
      <dgm:prSet loTypeId="urn:microsoft.com/office/officeart/2008/layout/AlternatingHexagons" loCatId="list" qsTypeId="urn:microsoft.com/office/officeart/2005/8/quickstyle/simple1" qsCatId="simple" csTypeId="urn:microsoft.com/office/officeart/2005/8/colors/colorful4" csCatId="colorful" phldr="1"/>
      <dgm:spPr/>
      <dgm:t>
        <a:bodyPr/>
        <a:lstStyle/>
        <a:p>
          <a:endParaRPr lang="zh-TW" altLang="en-US"/>
        </a:p>
      </dgm:t>
    </dgm:pt>
    <dgm:pt modelId="{F5BA836C-2B79-41DD-B8E2-270C9978D82C}">
      <dgm:prSet phldrT="[文字]" custT="1"/>
      <dgm:spPr/>
      <dgm:t>
        <a:bodyPr/>
        <a:lstStyle/>
        <a:p>
          <a:r>
            <a:rPr lang="en-US" altLang="zh-TW" sz="2800" b="1" dirty="0">
              <a:solidFill>
                <a:schemeClr val="tx1"/>
              </a:solidFill>
            </a:rPr>
            <a:t>Opinion</a:t>
          </a:r>
          <a:endParaRPr lang="zh-TW" altLang="en-US" sz="2800" b="1" dirty="0">
            <a:solidFill>
              <a:schemeClr val="tx1"/>
            </a:solidFill>
          </a:endParaRPr>
        </a:p>
      </dgm:t>
    </dgm:pt>
    <dgm:pt modelId="{5D1BF454-63D2-42BE-9DCA-2FAE694C35AF}" type="parTrans" cxnId="{F6932CDD-04C8-4FF8-A5DC-AE44178E1C36}">
      <dgm:prSet/>
      <dgm:spPr/>
      <dgm:t>
        <a:bodyPr/>
        <a:lstStyle/>
        <a:p>
          <a:endParaRPr lang="zh-TW" altLang="en-US"/>
        </a:p>
      </dgm:t>
    </dgm:pt>
    <dgm:pt modelId="{CCC70AA8-CD66-4DBD-9F56-753209C65411}" type="sibTrans" cxnId="{F6932CDD-04C8-4FF8-A5DC-AE44178E1C36}">
      <dgm:prSet/>
      <dgm:spPr/>
      <dgm:t>
        <a:bodyPr/>
        <a:lstStyle/>
        <a:p>
          <a:r>
            <a:rPr lang="en-US" altLang="zh-TW" b="1" dirty="0">
              <a:solidFill>
                <a:schemeClr val="tx1"/>
              </a:solidFill>
            </a:rPr>
            <a:t>Fact</a:t>
          </a:r>
          <a:endParaRPr lang="zh-TW" altLang="en-US" b="1" dirty="0">
            <a:solidFill>
              <a:schemeClr val="tx1"/>
            </a:solidFill>
          </a:endParaRPr>
        </a:p>
      </dgm:t>
    </dgm:pt>
    <dgm:pt modelId="{F4BB37F7-A0EF-453D-B707-CAA5E240AD34}">
      <dgm:prSet phldrT="[文字]" phldr="1"/>
      <dgm:spPr/>
      <dgm:t>
        <a:bodyPr/>
        <a:lstStyle/>
        <a:p>
          <a:endParaRPr lang="zh-TW" altLang="en-US"/>
        </a:p>
      </dgm:t>
    </dgm:pt>
    <dgm:pt modelId="{A738DF14-3127-4D4A-8A61-E9966DE9844B}" type="parTrans" cxnId="{AFB53274-B1CF-4F48-A32D-85BC81880662}">
      <dgm:prSet/>
      <dgm:spPr/>
      <dgm:t>
        <a:bodyPr/>
        <a:lstStyle/>
        <a:p>
          <a:endParaRPr lang="zh-TW" altLang="en-US"/>
        </a:p>
      </dgm:t>
    </dgm:pt>
    <dgm:pt modelId="{4CDD9472-EC25-42D8-B307-F7986BCBC9A1}" type="sibTrans" cxnId="{AFB53274-B1CF-4F48-A32D-85BC81880662}">
      <dgm:prSet/>
      <dgm:spPr/>
      <dgm:t>
        <a:bodyPr/>
        <a:lstStyle/>
        <a:p>
          <a:endParaRPr lang="zh-TW" altLang="en-US"/>
        </a:p>
      </dgm:t>
    </dgm:pt>
    <dgm:pt modelId="{C0040DEF-3A14-4F87-B849-8F5599FB28D0}">
      <dgm:prSet phldrT="[文字]" custT="1"/>
      <dgm:spPr/>
      <dgm:t>
        <a:bodyPr/>
        <a:lstStyle/>
        <a:p>
          <a:r>
            <a:rPr lang="en-US" altLang="zh-TW" sz="2800" b="1" dirty="0">
              <a:solidFill>
                <a:schemeClr val="tx1"/>
              </a:solidFill>
            </a:rPr>
            <a:t>Evidence</a:t>
          </a:r>
          <a:endParaRPr lang="zh-TW" altLang="en-US" sz="2800" b="1" dirty="0">
            <a:solidFill>
              <a:schemeClr val="tx1"/>
            </a:solidFill>
          </a:endParaRPr>
        </a:p>
      </dgm:t>
    </dgm:pt>
    <dgm:pt modelId="{E81EE3C3-1DC3-4651-9275-7D7F3BF88572}" type="parTrans" cxnId="{D049CE0E-7607-4DDD-8894-F74759B47CBC}">
      <dgm:prSet/>
      <dgm:spPr/>
      <dgm:t>
        <a:bodyPr/>
        <a:lstStyle/>
        <a:p>
          <a:endParaRPr lang="zh-TW" altLang="en-US"/>
        </a:p>
      </dgm:t>
    </dgm:pt>
    <dgm:pt modelId="{7146D277-DCDE-4E98-8942-39000579F0FB}" type="sibTrans" cxnId="{D049CE0E-7607-4DDD-8894-F74759B47CBC}">
      <dgm:prSet/>
      <dgm:spPr/>
      <dgm:t>
        <a:bodyPr/>
        <a:lstStyle/>
        <a:p>
          <a:endParaRPr lang="zh-TW" altLang="en-US"/>
        </a:p>
      </dgm:t>
    </dgm:pt>
    <dgm:pt modelId="{B1AA322A-DA6F-4CA6-B4F6-3AD940E563F9}">
      <dgm:prSet phldrT="[文字]" phldr="1"/>
      <dgm:spPr/>
      <dgm:t>
        <a:bodyPr/>
        <a:lstStyle/>
        <a:p>
          <a:endParaRPr lang="zh-TW" altLang="en-US"/>
        </a:p>
      </dgm:t>
    </dgm:pt>
    <dgm:pt modelId="{06886E2E-A5CF-4E82-BDCC-165B97E9A6FC}" type="parTrans" cxnId="{8BA97722-795E-4C96-8AAD-D29D1FE97415}">
      <dgm:prSet/>
      <dgm:spPr/>
      <dgm:t>
        <a:bodyPr/>
        <a:lstStyle/>
        <a:p>
          <a:endParaRPr lang="zh-TW" altLang="en-US"/>
        </a:p>
      </dgm:t>
    </dgm:pt>
    <dgm:pt modelId="{71786B50-3DE4-49E6-ADE0-ABFF1DB40D25}" type="sibTrans" cxnId="{8BA97722-795E-4C96-8AAD-D29D1FE97415}">
      <dgm:prSet/>
      <dgm:spPr/>
      <dgm:t>
        <a:bodyPr/>
        <a:lstStyle/>
        <a:p>
          <a:endParaRPr lang="zh-TW" altLang="en-US"/>
        </a:p>
      </dgm:t>
    </dgm:pt>
    <dgm:pt modelId="{633C8362-2F6E-475E-9B2F-CAD6324B2ECA}">
      <dgm:prSet phldrT="[文字]" custT="1"/>
      <dgm:spPr/>
      <dgm:t>
        <a:bodyPr/>
        <a:lstStyle/>
        <a:p>
          <a:r>
            <a:rPr lang="en-US" altLang="zh-TW" sz="2800" b="1" dirty="0">
              <a:solidFill>
                <a:schemeClr val="tx1"/>
              </a:solidFill>
            </a:rPr>
            <a:t>Definition</a:t>
          </a:r>
          <a:endParaRPr lang="zh-TW" altLang="en-US" sz="2800" b="1" dirty="0">
            <a:solidFill>
              <a:schemeClr val="tx1"/>
            </a:solidFill>
          </a:endParaRPr>
        </a:p>
      </dgm:t>
    </dgm:pt>
    <dgm:pt modelId="{A5ECE46C-40DD-4F8C-8442-F075C1552665}" type="parTrans" cxnId="{C82AE922-1E3C-4D12-9869-D799C0451530}">
      <dgm:prSet/>
      <dgm:spPr/>
      <dgm:t>
        <a:bodyPr/>
        <a:lstStyle/>
        <a:p>
          <a:endParaRPr lang="zh-TW" altLang="en-US"/>
        </a:p>
      </dgm:t>
    </dgm:pt>
    <dgm:pt modelId="{5FBFEA67-8481-4E51-8FB0-411CCBD20B12}" type="sibTrans" cxnId="{C82AE922-1E3C-4D12-9869-D799C0451530}">
      <dgm:prSet/>
      <dgm:spPr/>
      <dgm:t>
        <a:bodyPr/>
        <a:lstStyle/>
        <a:p>
          <a:endParaRPr lang="zh-TW" altLang="en-US"/>
        </a:p>
      </dgm:t>
    </dgm:pt>
    <dgm:pt modelId="{5F2A0D8F-64EE-4638-ACD9-884C1BD9C018}">
      <dgm:prSet phldrT="[文字]" phldr="1"/>
      <dgm:spPr/>
      <dgm:t>
        <a:bodyPr/>
        <a:lstStyle/>
        <a:p>
          <a:endParaRPr lang="zh-TW" altLang="en-US"/>
        </a:p>
      </dgm:t>
    </dgm:pt>
    <dgm:pt modelId="{59FE46F2-79B3-44E1-9EB4-080320858BAC}" type="parTrans" cxnId="{2D1BAACD-FD8F-4941-9606-F17F2B394C76}">
      <dgm:prSet/>
      <dgm:spPr/>
      <dgm:t>
        <a:bodyPr/>
        <a:lstStyle/>
        <a:p>
          <a:endParaRPr lang="zh-TW" altLang="en-US"/>
        </a:p>
      </dgm:t>
    </dgm:pt>
    <dgm:pt modelId="{3180AAE6-CF46-425E-9626-31F45015EC3A}" type="sibTrans" cxnId="{2D1BAACD-FD8F-4941-9606-F17F2B394C76}">
      <dgm:prSet/>
      <dgm:spPr/>
      <dgm:t>
        <a:bodyPr/>
        <a:lstStyle/>
        <a:p>
          <a:endParaRPr lang="zh-TW" altLang="en-US"/>
        </a:p>
      </dgm:t>
    </dgm:pt>
    <dgm:pt modelId="{F51CBE3F-A140-4FF0-9C6F-80811ABDEDAB}" type="pres">
      <dgm:prSet presAssocID="{82DAB932-B122-4EE3-AD7F-64AB712C1D8E}" presName="Name0" presStyleCnt="0">
        <dgm:presLayoutVars>
          <dgm:chMax/>
          <dgm:chPref/>
          <dgm:dir/>
          <dgm:animLvl val="lvl"/>
        </dgm:presLayoutVars>
      </dgm:prSet>
      <dgm:spPr/>
      <dgm:t>
        <a:bodyPr/>
        <a:lstStyle/>
        <a:p>
          <a:endParaRPr lang="zh-TW" altLang="en-US"/>
        </a:p>
      </dgm:t>
    </dgm:pt>
    <dgm:pt modelId="{663928FB-8A09-4CD1-BD64-2698517CE772}" type="pres">
      <dgm:prSet presAssocID="{F5BA836C-2B79-41DD-B8E2-270C9978D82C}" presName="composite" presStyleCnt="0"/>
      <dgm:spPr/>
    </dgm:pt>
    <dgm:pt modelId="{B5EBD005-0855-4DAB-9F89-46FF20B6D76B}" type="pres">
      <dgm:prSet presAssocID="{F5BA836C-2B79-41DD-B8E2-270C9978D82C}" presName="Parent1" presStyleLbl="node1" presStyleIdx="0" presStyleCnt="6">
        <dgm:presLayoutVars>
          <dgm:chMax val="1"/>
          <dgm:chPref val="1"/>
          <dgm:bulletEnabled val="1"/>
        </dgm:presLayoutVars>
      </dgm:prSet>
      <dgm:spPr/>
      <dgm:t>
        <a:bodyPr/>
        <a:lstStyle/>
        <a:p>
          <a:endParaRPr lang="zh-TW" altLang="en-US"/>
        </a:p>
      </dgm:t>
    </dgm:pt>
    <dgm:pt modelId="{F3DBDCE8-839A-465F-8603-DE50BBF6A977}" type="pres">
      <dgm:prSet presAssocID="{F5BA836C-2B79-41DD-B8E2-270C9978D82C}" presName="Childtext1" presStyleLbl="revTx" presStyleIdx="0" presStyleCnt="3">
        <dgm:presLayoutVars>
          <dgm:chMax val="0"/>
          <dgm:chPref val="0"/>
          <dgm:bulletEnabled val="1"/>
        </dgm:presLayoutVars>
      </dgm:prSet>
      <dgm:spPr/>
      <dgm:t>
        <a:bodyPr/>
        <a:lstStyle/>
        <a:p>
          <a:endParaRPr lang="zh-TW" altLang="en-US"/>
        </a:p>
      </dgm:t>
    </dgm:pt>
    <dgm:pt modelId="{DD80F16F-2B90-46A0-BEDA-46A483E36278}" type="pres">
      <dgm:prSet presAssocID="{F5BA836C-2B79-41DD-B8E2-270C9978D82C}" presName="BalanceSpacing" presStyleCnt="0"/>
      <dgm:spPr/>
    </dgm:pt>
    <dgm:pt modelId="{D0B684E3-11E3-4478-8067-846EA8501D4E}" type="pres">
      <dgm:prSet presAssocID="{F5BA836C-2B79-41DD-B8E2-270C9978D82C}" presName="BalanceSpacing1" presStyleCnt="0"/>
      <dgm:spPr/>
    </dgm:pt>
    <dgm:pt modelId="{F6956B8D-4426-4DA1-8790-8217AE9F4613}" type="pres">
      <dgm:prSet presAssocID="{CCC70AA8-CD66-4DBD-9F56-753209C65411}" presName="Accent1Text" presStyleLbl="node1" presStyleIdx="1" presStyleCnt="6"/>
      <dgm:spPr/>
      <dgm:t>
        <a:bodyPr/>
        <a:lstStyle/>
        <a:p>
          <a:endParaRPr lang="zh-TW" altLang="en-US"/>
        </a:p>
      </dgm:t>
    </dgm:pt>
    <dgm:pt modelId="{6A21380C-9261-4211-8811-EBE53055002E}" type="pres">
      <dgm:prSet presAssocID="{CCC70AA8-CD66-4DBD-9F56-753209C65411}" presName="spaceBetweenRectangles" presStyleCnt="0"/>
      <dgm:spPr/>
    </dgm:pt>
    <dgm:pt modelId="{BBD026D9-4421-4726-935D-0CA1B0B0F817}" type="pres">
      <dgm:prSet presAssocID="{C0040DEF-3A14-4F87-B849-8F5599FB28D0}" presName="composite" presStyleCnt="0"/>
      <dgm:spPr/>
    </dgm:pt>
    <dgm:pt modelId="{AE63B0D7-D98D-4C88-9B6D-5F3EBFFCDA9C}" type="pres">
      <dgm:prSet presAssocID="{C0040DEF-3A14-4F87-B849-8F5599FB28D0}" presName="Parent1" presStyleLbl="node1" presStyleIdx="2" presStyleCnt="6" custScaleX="108457">
        <dgm:presLayoutVars>
          <dgm:chMax val="1"/>
          <dgm:chPref val="1"/>
          <dgm:bulletEnabled val="1"/>
        </dgm:presLayoutVars>
      </dgm:prSet>
      <dgm:spPr/>
      <dgm:t>
        <a:bodyPr/>
        <a:lstStyle/>
        <a:p>
          <a:endParaRPr lang="zh-TW" altLang="en-US"/>
        </a:p>
      </dgm:t>
    </dgm:pt>
    <dgm:pt modelId="{B961AEC0-A49D-4119-A549-5332A45B4700}" type="pres">
      <dgm:prSet presAssocID="{C0040DEF-3A14-4F87-B849-8F5599FB28D0}" presName="Childtext1" presStyleLbl="revTx" presStyleIdx="1" presStyleCnt="3">
        <dgm:presLayoutVars>
          <dgm:chMax val="0"/>
          <dgm:chPref val="0"/>
          <dgm:bulletEnabled val="1"/>
        </dgm:presLayoutVars>
      </dgm:prSet>
      <dgm:spPr/>
      <dgm:t>
        <a:bodyPr/>
        <a:lstStyle/>
        <a:p>
          <a:endParaRPr lang="zh-TW" altLang="en-US"/>
        </a:p>
      </dgm:t>
    </dgm:pt>
    <dgm:pt modelId="{6541F01D-8E89-471E-A387-7924A0678107}" type="pres">
      <dgm:prSet presAssocID="{C0040DEF-3A14-4F87-B849-8F5599FB28D0}" presName="BalanceSpacing" presStyleCnt="0"/>
      <dgm:spPr/>
    </dgm:pt>
    <dgm:pt modelId="{F66330B8-6CC3-4955-B576-500496914D60}" type="pres">
      <dgm:prSet presAssocID="{C0040DEF-3A14-4F87-B849-8F5599FB28D0}" presName="BalanceSpacing1" presStyleCnt="0"/>
      <dgm:spPr/>
    </dgm:pt>
    <dgm:pt modelId="{810E0822-012E-4B9A-85A7-283E6B781D0A}" type="pres">
      <dgm:prSet presAssocID="{7146D277-DCDE-4E98-8942-39000579F0FB}" presName="Accent1Text" presStyleLbl="node1" presStyleIdx="3" presStyleCnt="6"/>
      <dgm:spPr/>
      <dgm:t>
        <a:bodyPr/>
        <a:lstStyle/>
        <a:p>
          <a:endParaRPr lang="zh-TW" altLang="en-US"/>
        </a:p>
      </dgm:t>
    </dgm:pt>
    <dgm:pt modelId="{0A1788FB-A529-425D-9563-E67E86724133}" type="pres">
      <dgm:prSet presAssocID="{7146D277-DCDE-4E98-8942-39000579F0FB}" presName="spaceBetweenRectangles" presStyleCnt="0"/>
      <dgm:spPr/>
    </dgm:pt>
    <dgm:pt modelId="{E8548194-C27A-4DC6-A21E-BE42C88FF411}" type="pres">
      <dgm:prSet presAssocID="{633C8362-2F6E-475E-9B2F-CAD6324B2ECA}" presName="composite" presStyleCnt="0"/>
      <dgm:spPr/>
    </dgm:pt>
    <dgm:pt modelId="{C868E19F-788A-4F86-AD74-7470FDB757D5}" type="pres">
      <dgm:prSet presAssocID="{633C8362-2F6E-475E-9B2F-CAD6324B2ECA}" presName="Parent1" presStyleLbl="node1" presStyleIdx="4" presStyleCnt="6" custScaleX="119861" custLinFactNeighborX="727" custLinFactNeighborY="632">
        <dgm:presLayoutVars>
          <dgm:chMax val="1"/>
          <dgm:chPref val="1"/>
          <dgm:bulletEnabled val="1"/>
        </dgm:presLayoutVars>
      </dgm:prSet>
      <dgm:spPr/>
      <dgm:t>
        <a:bodyPr/>
        <a:lstStyle/>
        <a:p>
          <a:endParaRPr lang="zh-TW" altLang="en-US"/>
        </a:p>
      </dgm:t>
    </dgm:pt>
    <dgm:pt modelId="{DE569FF7-B2D4-496D-8E9A-AF336DB42DF3}" type="pres">
      <dgm:prSet presAssocID="{633C8362-2F6E-475E-9B2F-CAD6324B2ECA}" presName="Childtext1" presStyleLbl="revTx" presStyleIdx="2" presStyleCnt="3">
        <dgm:presLayoutVars>
          <dgm:chMax val="0"/>
          <dgm:chPref val="0"/>
          <dgm:bulletEnabled val="1"/>
        </dgm:presLayoutVars>
      </dgm:prSet>
      <dgm:spPr/>
      <dgm:t>
        <a:bodyPr/>
        <a:lstStyle/>
        <a:p>
          <a:endParaRPr lang="zh-TW" altLang="en-US"/>
        </a:p>
      </dgm:t>
    </dgm:pt>
    <dgm:pt modelId="{699F1672-147F-4025-9CDB-B7339462FB5B}" type="pres">
      <dgm:prSet presAssocID="{633C8362-2F6E-475E-9B2F-CAD6324B2ECA}" presName="BalanceSpacing" presStyleCnt="0"/>
      <dgm:spPr/>
    </dgm:pt>
    <dgm:pt modelId="{2A15673F-24EE-45B4-9371-FB17DE3D843A}" type="pres">
      <dgm:prSet presAssocID="{633C8362-2F6E-475E-9B2F-CAD6324B2ECA}" presName="BalanceSpacing1" presStyleCnt="0"/>
      <dgm:spPr/>
    </dgm:pt>
    <dgm:pt modelId="{4FE2CF4E-E5D9-400B-8A86-5AA91D4F142D}" type="pres">
      <dgm:prSet presAssocID="{5FBFEA67-8481-4E51-8FB0-411CCBD20B12}" presName="Accent1Text" presStyleLbl="node1" presStyleIdx="5" presStyleCnt="6"/>
      <dgm:spPr/>
      <dgm:t>
        <a:bodyPr/>
        <a:lstStyle/>
        <a:p>
          <a:endParaRPr lang="zh-TW" altLang="en-US"/>
        </a:p>
      </dgm:t>
    </dgm:pt>
  </dgm:ptLst>
  <dgm:cxnLst>
    <dgm:cxn modelId="{2D1BAACD-FD8F-4941-9606-F17F2B394C76}" srcId="{633C8362-2F6E-475E-9B2F-CAD6324B2ECA}" destId="{5F2A0D8F-64EE-4638-ACD9-884C1BD9C018}" srcOrd="0" destOrd="0" parTransId="{59FE46F2-79B3-44E1-9EB4-080320858BAC}" sibTransId="{3180AAE6-CF46-425E-9626-31F45015EC3A}"/>
    <dgm:cxn modelId="{F6932CDD-04C8-4FF8-A5DC-AE44178E1C36}" srcId="{82DAB932-B122-4EE3-AD7F-64AB712C1D8E}" destId="{F5BA836C-2B79-41DD-B8E2-270C9978D82C}" srcOrd="0" destOrd="0" parTransId="{5D1BF454-63D2-42BE-9DCA-2FAE694C35AF}" sibTransId="{CCC70AA8-CD66-4DBD-9F56-753209C65411}"/>
    <dgm:cxn modelId="{F28F03FF-BA83-4C6E-B879-98F96C6A7BAB}" type="presOf" srcId="{7146D277-DCDE-4E98-8942-39000579F0FB}" destId="{810E0822-012E-4B9A-85A7-283E6B781D0A}" srcOrd="0" destOrd="0" presId="urn:microsoft.com/office/officeart/2008/layout/AlternatingHexagons"/>
    <dgm:cxn modelId="{8BA97722-795E-4C96-8AAD-D29D1FE97415}" srcId="{C0040DEF-3A14-4F87-B849-8F5599FB28D0}" destId="{B1AA322A-DA6F-4CA6-B4F6-3AD940E563F9}" srcOrd="0" destOrd="0" parTransId="{06886E2E-A5CF-4E82-BDCC-165B97E9A6FC}" sibTransId="{71786B50-3DE4-49E6-ADE0-ABFF1DB40D25}"/>
    <dgm:cxn modelId="{0903F78A-0A3E-4D72-B24D-D556CC0C8397}" type="presOf" srcId="{5FBFEA67-8481-4E51-8FB0-411CCBD20B12}" destId="{4FE2CF4E-E5D9-400B-8A86-5AA91D4F142D}" srcOrd="0" destOrd="0" presId="urn:microsoft.com/office/officeart/2008/layout/AlternatingHexagons"/>
    <dgm:cxn modelId="{2FCF2039-C2C7-4889-A88A-C07317515306}" type="presOf" srcId="{C0040DEF-3A14-4F87-B849-8F5599FB28D0}" destId="{AE63B0D7-D98D-4C88-9B6D-5F3EBFFCDA9C}" srcOrd="0" destOrd="0" presId="urn:microsoft.com/office/officeart/2008/layout/AlternatingHexagons"/>
    <dgm:cxn modelId="{DF283AA4-0FC8-4386-984E-ECEB6757514E}" type="presOf" srcId="{CCC70AA8-CD66-4DBD-9F56-753209C65411}" destId="{F6956B8D-4426-4DA1-8790-8217AE9F4613}" srcOrd="0" destOrd="0" presId="urn:microsoft.com/office/officeart/2008/layout/AlternatingHexagons"/>
    <dgm:cxn modelId="{4F357877-6E42-4EFC-B782-EE3CB33749D3}" type="presOf" srcId="{B1AA322A-DA6F-4CA6-B4F6-3AD940E563F9}" destId="{B961AEC0-A49D-4119-A549-5332A45B4700}" srcOrd="0" destOrd="0" presId="urn:microsoft.com/office/officeart/2008/layout/AlternatingHexagons"/>
    <dgm:cxn modelId="{AFB53274-B1CF-4F48-A32D-85BC81880662}" srcId="{F5BA836C-2B79-41DD-B8E2-270C9978D82C}" destId="{F4BB37F7-A0EF-453D-B707-CAA5E240AD34}" srcOrd="0" destOrd="0" parTransId="{A738DF14-3127-4D4A-8A61-E9966DE9844B}" sibTransId="{4CDD9472-EC25-42D8-B307-F7986BCBC9A1}"/>
    <dgm:cxn modelId="{C82AE922-1E3C-4D12-9869-D799C0451530}" srcId="{82DAB932-B122-4EE3-AD7F-64AB712C1D8E}" destId="{633C8362-2F6E-475E-9B2F-CAD6324B2ECA}" srcOrd="2" destOrd="0" parTransId="{A5ECE46C-40DD-4F8C-8442-F075C1552665}" sibTransId="{5FBFEA67-8481-4E51-8FB0-411CCBD20B12}"/>
    <dgm:cxn modelId="{1FAA1545-5B3A-4BA6-9799-5BB96053C36A}" type="presOf" srcId="{82DAB932-B122-4EE3-AD7F-64AB712C1D8E}" destId="{F51CBE3F-A140-4FF0-9C6F-80811ABDEDAB}" srcOrd="0" destOrd="0" presId="urn:microsoft.com/office/officeart/2008/layout/AlternatingHexagons"/>
    <dgm:cxn modelId="{E9729439-2A24-4648-8196-55B74A24B76B}" type="presOf" srcId="{F5BA836C-2B79-41DD-B8E2-270C9978D82C}" destId="{B5EBD005-0855-4DAB-9F89-46FF20B6D76B}" srcOrd="0" destOrd="0" presId="urn:microsoft.com/office/officeart/2008/layout/AlternatingHexagons"/>
    <dgm:cxn modelId="{26EF98F2-A86E-4953-B2C4-236AC874B511}" type="presOf" srcId="{F4BB37F7-A0EF-453D-B707-CAA5E240AD34}" destId="{F3DBDCE8-839A-465F-8603-DE50BBF6A977}" srcOrd="0" destOrd="0" presId="urn:microsoft.com/office/officeart/2008/layout/AlternatingHexagons"/>
    <dgm:cxn modelId="{BF5F27E3-4A12-4FD5-AD70-5681C61F5645}" type="presOf" srcId="{633C8362-2F6E-475E-9B2F-CAD6324B2ECA}" destId="{C868E19F-788A-4F86-AD74-7470FDB757D5}" srcOrd="0" destOrd="0" presId="urn:microsoft.com/office/officeart/2008/layout/AlternatingHexagons"/>
    <dgm:cxn modelId="{D049CE0E-7607-4DDD-8894-F74759B47CBC}" srcId="{82DAB932-B122-4EE3-AD7F-64AB712C1D8E}" destId="{C0040DEF-3A14-4F87-B849-8F5599FB28D0}" srcOrd="1" destOrd="0" parTransId="{E81EE3C3-1DC3-4651-9275-7D7F3BF88572}" sibTransId="{7146D277-DCDE-4E98-8942-39000579F0FB}"/>
    <dgm:cxn modelId="{6968B660-4FDB-4BC7-9485-739949B5C580}" type="presOf" srcId="{5F2A0D8F-64EE-4638-ACD9-884C1BD9C018}" destId="{DE569FF7-B2D4-496D-8E9A-AF336DB42DF3}" srcOrd="0" destOrd="0" presId="urn:microsoft.com/office/officeart/2008/layout/AlternatingHexagons"/>
    <dgm:cxn modelId="{571AFBE1-EFE0-405C-ADEA-77EA97409660}" type="presParOf" srcId="{F51CBE3F-A140-4FF0-9C6F-80811ABDEDAB}" destId="{663928FB-8A09-4CD1-BD64-2698517CE772}" srcOrd="0" destOrd="0" presId="urn:microsoft.com/office/officeart/2008/layout/AlternatingHexagons"/>
    <dgm:cxn modelId="{9962492E-A3BB-46A0-ADBC-39D2E4C889AB}" type="presParOf" srcId="{663928FB-8A09-4CD1-BD64-2698517CE772}" destId="{B5EBD005-0855-4DAB-9F89-46FF20B6D76B}" srcOrd="0" destOrd="0" presId="urn:microsoft.com/office/officeart/2008/layout/AlternatingHexagons"/>
    <dgm:cxn modelId="{BCB21D5F-6648-460E-88C8-4F0C10614542}" type="presParOf" srcId="{663928FB-8A09-4CD1-BD64-2698517CE772}" destId="{F3DBDCE8-839A-465F-8603-DE50BBF6A977}" srcOrd="1" destOrd="0" presId="urn:microsoft.com/office/officeart/2008/layout/AlternatingHexagons"/>
    <dgm:cxn modelId="{C1A5ACD2-74D8-4C1D-8787-47B0EF6BAA67}" type="presParOf" srcId="{663928FB-8A09-4CD1-BD64-2698517CE772}" destId="{DD80F16F-2B90-46A0-BEDA-46A483E36278}" srcOrd="2" destOrd="0" presId="urn:microsoft.com/office/officeart/2008/layout/AlternatingHexagons"/>
    <dgm:cxn modelId="{A553BE63-F0F8-4FA2-986B-CA4A86E3A72E}" type="presParOf" srcId="{663928FB-8A09-4CD1-BD64-2698517CE772}" destId="{D0B684E3-11E3-4478-8067-846EA8501D4E}" srcOrd="3" destOrd="0" presId="urn:microsoft.com/office/officeart/2008/layout/AlternatingHexagons"/>
    <dgm:cxn modelId="{25ECA426-25DA-49B5-BA8B-C8E28A3DD96E}" type="presParOf" srcId="{663928FB-8A09-4CD1-BD64-2698517CE772}" destId="{F6956B8D-4426-4DA1-8790-8217AE9F4613}" srcOrd="4" destOrd="0" presId="urn:microsoft.com/office/officeart/2008/layout/AlternatingHexagons"/>
    <dgm:cxn modelId="{2A0BA3E5-8A4C-4036-9A4F-57C7623F560D}" type="presParOf" srcId="{F51CBE3F-A140-4FF0-9C6F-80811ABDEDAB}" destId="{6A21380C-9261-4211-8811-EBE53055002E}" srcOrd="1" destOrd="0" presId="urn:microsoft.com/office/officeart/2008/layout/AlternatingHexagons"/>
    <dgm:cxn modelId="{842D11E3-B469-44CF-8AB0-1DDD4A82CA5E}" type="presParOf" srcId="{F51CBE3F-A140-4FF0-9C6F-80811ABDEDAB}" destId="{BBD026D9-4421-4726-935D-0CA1B0B0F817}" srcOrd="2" destOrd="0" presId="urn:microsoft.com/office/officeart/2008/layout/AlternatingHexagons"/>
    <dgm:cxn modelId="{A913A1C8-2F23-4506-9C9C-2E9FD0DCD20D}" type="presParOf" srcId="{BBD026D9-4421-4726-935D-0CA1B0B0F817}" destId="{AE63B0D7-D98D-4C88-9B6D-5F3EBFFCDA9C}" srcOrd="0" destOrd="0" presId="urn:microsoft.com/office/officeart/2008/layout/AlternatingHexagons"/>
    <dgm:cxn modelId="{C4D2D88B-04BE-4631-84EE-E7FE2CD7AAAD}" type="presParOf" srcId="{BBD026D9-4421-4726-935D-0CA1B0B0F817}" destId="{B961AEC0-A49D-4119-A549-5332A45B4700}" srcOrd="1" destOrd="0" presId="urn:microsoft.com/office/officeart/2008/layout/AlternatingHexagons"/>
    <dgm:cxn modelId="{8488E43A-E165-486C-B509-CAC9C43FF1CC}" type="presParOf" srcId="{BBD026D9-4421-4726-935D-0CA1B0B0F817}" destId="{6541F01D-8E89-471E-A387-7924A0678107}" srcOrd="2" destOrd="0" presId="urn:microsoft.com/office/officeart/2008/layout/AlternatingHexagons"/>
    <dgm:cxn modelId="{56151C08-A3D3-47D3-A6A5-2842D9266CD3}" type="presParOf" srcId="{BBD026D9-4421-4726-935D-0CA1B0B0F817}" destId="{F66330B8-6CC3-4955-B576-500496914D60}" srcOrd="3" destOrd="0" presId="urn:microsoft.com/office/officeart/2008/layout/AlternatingHexagons"/>
    <dgm:cxn modelId="{5F77EA71-632F-46E9-83F9-9849B49B3837}" type="presParOf" srcId="{BBD026D9-4421-4726-935D-0CA1B0B0F817}" destId="{810E0822-012E-4B9A-85A7-283E6B781D0A}" srcOrd="4" destOrd="0" presId="urn:microsoft.com/office/officeart/2008/layout/AlternatingHexagons"/>
    <dgm:cxn modelId="{A26B8570-8CFF-4274-BA89-EBA0F95075D8}" type="presParOf" srcId="{F51CBE3F-A140-4FF0-9C6F-80811ABDEDAB}" destId="{0A1788FB-A529-425D-9563-E67E86724133}" srcOrd="3" destOrd="0" presId="urn:microsoft.com/office/officeart/2008/layout/AlternatingHexagons"/>
    <dgm:cxn modelId="{FD8A076A-C3EF-43F9-A033-D9EC87D8A6AE}" type="presParOf" srcId="{F51CBE3F-A140-4FF0-9C6F-80811ABDEDAB}" destId="{E8548194-C27A-4DC6-A21E-BE42C88FF411}" srcOrd="4" destOrd="0" presId="urn:microsoft.com/office/officeart/2008/layout/AlternatingHexagons"/>
    <dgm:cxn modelId="{B0541FD6-09BF-44CF-9B94-A000A0CCFF48}" type="presParOf" srcId="{E8548194-C27A-4DC6-A21E-BE42C88FF411}" destId="{C868E19F-788A-4F86-AD74-7470FDB757D5}" srcOrd="0" destOrd="0" presId="urn:microsoft.com/office/officeart/2008/layout/AlternatingHexagons"/>
    <dgm:cxn modelId="{AC30B3CA-01A6-43B6-9C2F-5F5BBB228B4E}" type="presParOf" srcId="{E8548194-C27A-4DC6-A21E-BE42C88FF411}" destId="{DE569FF7-B2D4-496D-8E9A-AF336DB42DF3}" srcOrd="1" destOrd="0" presId="urn:microsoft.com/office/officeart/2008/layout/AlternatingHexagons"/>
    <dgm:cxn modelId="{31242A4D-1872-4513-BB00-9A43AAB804D1}" type="presParOf" srcId="{E8548194-C27A-4DC6-A21E-BE42C88FF411}" destId="{699F1672-147F-4025-9CDB-B7339462FB5B}" srcOrd="2" destOrd="0" presId="urn:microsoft.com/office/officeart/2008/layout/AlternatingHexagons"/>
    <dgm:cxn modelId="{23490389-83EA-4F29-A8D0-0F223D9FDDC9}" type="presParOf" srcId="{E8548194-C27A-4DC6-A21E-BE42C88FF411}" destId="{2A15673F-24EE-45B4-9371-FB17DE3D843A}" srcOrd="3" destOrd="0" presId="urn:microsoft.com/office/officeart/2008/layout/AlternatingHexagons"/>
    <dgm:cxn modelId="{D21E0A1F-AA3B-4D7D-9BAF-044EF17F8686}" type="presParOf" srcId="{E8548194-C27A-4DC6-A21E-BE42C88FF411}" destId="{4FE2CF4E-E5D9-400B-8A86-5AA91D4F142D}"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C9717D3-B2DA-4692-BF39-CDA5C49A8C4E}"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zh-TW" altLang="en-US"/>
        </a:p>
      </dgm:t>
    </dgm:pt>
    <dgm:pt modelId="{38F085AA-5D2E-4D1C-AF0B-F7E1D8F9E25A}">
      <dgm:prSet phldrT="[文字]"/>
      <dgm:spPr>
        <a:solidFill>
          <a:srgbClr val="FF99CC"/>
        </a:solidFill>
      </dgm:spPr>
      <dgm:t>
        <a:bodyPr/>
        <a:lstStyle/>
        <a:p>
          <a:r>
            <a:rPr lang="en-US" altLang="zh-TW" dirty="0"/>
            <a:t>figures</a:t>
          </a:r>
          <a:endParaRPr lang="zh-TW" altLang="en-US" dirty="0"/>
        </a:p>
      </dgm:t>
    </dgm:pt>
    <dgm:pt modelId="{B16101E7-497D-460C-9769-C7B095049921}" type="parTrans" cxnId="{8463DE58-DE5A-48B5-A113-C7B33B127D39}">
      <dgm:prSet/>
      <dgm:spPr/>
      <dgm:t>
        <a:bodyPr/>
        <a:lstStyle/>
        <a:p>
          <a:endParaRPr lang="zh-TW" altLang="en-US"/>
        </a:p>
      </dgm:t>
    </dgm:pt>
    <dgm:pt modelId="{1D73FCA8-F19C-4E0E-BDB0-F1B8CA08BD40}" type="sibTrans" cxnId="{8463DE58-DE5A-48B5-A113-C7B33B127D39}">
      <dgm:prSet/>
      <dgm:spPr/>
      <dgm:t>
        <a:bodyPr/>
        <a:lstStyle/>
        <a:p>
          <a:endParaRPr lang="zh-TW" altLang="en-US"/>
        </a:p>
      </dgm:t>
    </dgm:pt>
    <dgm:pt modelId="{8604A815-B579-4B5A-A824-6AB226D361E3}">
      <dgm:prSet phldrT="[文字]"/>
      <dgm:spPr>
        <a:solidFill>
          <a:srgbClr val="FFC000"/>
        </a:solidFill>
      </dgm:spPr>
      <dgm:t>
        <a:bodyPr/>
        <a:lstStyle/>
        <a:p>
          <a:r>
            <a:rPr lang="en-US" altLang="zh-TW" dirty="0"/>
            <a:t>studies</a:t>
          </a:r>
          <a:endParaRPr lang="zh-TW" altLang="en-US" dirty="0"/>
        </a:p>
      </dgm:t>
    </dgm:pt>
    <dgm:pt modelId="{F42EE37F-E74F-4AA6-952B-5A76EF9AE8C1}" type="parTrans" cxnId="{11953AF5-056A-47E3-81EE-9D7CFC2B4F46}">
      <dgm:prSet/>
      <dgm:spPr/>
      <dgm:t>
        <a:bodyPr/>
        <a:lstStyle/>
        <a:p>
          <a:endParaRPr lang="zh-TW" altLang="en-US"/>
        </a:p>
      </dgm:t>
    </dgm:pt>
    <dgm:pt modelId="{76554F7C-75F0-4897-B25B-D98915C51624}" type="sibTrans" cxnId="{11953AF5-056A-47E3-81EE-9D7CFC2B4F46}">
      <dgm:prSet/>
      <dgm:spPr/>
      <dgm:t>
        <a:bodyPr/>
        <a:lstStyle/>
        <a:p>
          <a:endParaRPr lang="zh-TW" altLang="en-US"/>
        </a:p>
      </dgm:t>
    </dgm:pt>
    <dgm:pt modelId="{AA626106-B37F-4BD2-A4BA-60E5ADD45737}">
      <dgm:prSet phldrT="[文字]"/>
      <dgm:spPr>
        <a:solidFill>
          <a:srgbClr val="3366FF"/>
        </a:solidFill>
      </dgm:spPr>
      <dgm:t>
        <a:bodyPr/>
        <a:lstStyle/>
        <a:p>
          <a:r>
            <a:rPr lang="en-US" altLang="zh-TW" dirty="0"/>
            <a:t>exist</a:t>
          </a:r>
          <a:endParaRPr lang="zh-TW" altLang="en-US" dirty="0"/>
        </a:p>
      </dgm:t>
    </dgm:pt>
    <dgm:pt modelId="{CDD5EF62-A730-4CEE-A19D-1EF2EDCCA689}" type="parTrans" cxnId="{40598570-3766-446A-AA85-D7FEFD6C5077}">
      <dgm:prSet/>
      <dgm:spPr/>
      <dgm:t>
        <a:bodyPr/>
        <a:lstStyle/>
        <a:p>
          <a:endParaRPr lang="zh-TW" altLang="en-US"/>
        </a:p>
      </dgm:t>
    </dgm:pt>
    <dgm:pt modelId="{69B5D369-C0C6-4B12-B104-598A28723A5C}" type="sibTrans" cxnId="{40598570-3766-446A-AA85-D7FEFD6C5077}">
      <dgm:prSet/>
      <dgm:spPr/>
      <dgm:t>
        <a:bodyPr/>
        <a:lstStyle/>
        <a:p>
          <a:endParaRPr lang="zh-TW" altLang="en-US"/>
        </a:p>
      </dgm:t>
    </dgm:pt>
    <dgm:pt modelId="{6FF377CE-5B1B-4282-BBFD-F42803B00231}">
      <dgm:prSet phldrT="[文字]"/>
      <dgm:spPr>
        <a:solidFill>
          <a:srgbClr val="99FF33"/>
        </a:solidFill>
      </dgm:spPr>
      <dgm:t>
        <a:bodyPr/>
        <a:lstStyle/>
        <a:p>
          <a:r>
            <a:rPr lang="en-US" altLang="zh-TW" dirty="0"/>
            <a:t>happened</a:t>
          </a:r>
          <a:endParaRPr lang="zh-TW" altLang="en-US" dirty="0"/>
        </a:p>
      </dgm:t>
    </dgm:pt>
    <dgm:pt modelId="{B4EE5131-1F55-4330-82C2-14D7D7D8B3E4}" type="parTrans" cxnId="{2FF48C6A-5AAE-4C23-B0DC-68B76DA9C00A}">
      <dgm:prSet/>
      <dgm:spPr/>
      <dgm:t>
        <a:bodyPr/>
        <a:lstStyle/>
        <a:p>
          <a:endParaRPr lang="zh-TW" altLang="en-US"/>
        </a:p>
      </dgm:t>
    </dgm:pt>
    <dgm:pt modelId="{A0B94E1C-4A85-494B-ACC8-65D9C7A65ED3}" type="sibTrans" cxnId="{2FF48C6A-5AAE-4C23-B0DC-68B76DA9C00A}">
      <dgm:prSet/>
      <dgm:spPr/>
      <dgm:t>
        <a:bodyPr/>
        <a:lstStyle/>
        <a:p>
          <a:endParaRPr lang="zh-TW" altLang="en-US"/>
        </a:p>
      </dgm:t>
    </dgm:pt>
    <dgm:pt modelId="{47744005-7BD0-4CA0-BCB7-E5F3E6119BDC}">
      <dgm:prSet phldrT="[文字]"/>
      <dgm:spPr>
        <a:solidFill>
          <a:srgbClr val="FFFF00"/>
        </a:solidFill>
      </dgm:spPr>
      <dgm:t>
        <a:bodyPr/>
        <a:lstStyle/>
        <a:p>
          <a:r>
            <a:rPr lang="en-US" altLang="zh-TW" b="1" dirty="0">
              <a:solidFill>
                <a:schemeClr val="bg1"/>
              </a:solidFill>
              <a:effectLst>
                <a:outerShdw blurRad="38100" dist="38100" dir="2700000" algn="tl">
                  <a:srgbClr val="000000">
                    <a:alpha val="43137"/>
                  </a:srgbClr>
                </a:outerShdw>
              </a:effectLst>
            </a:rPr>
            <a:t>Facts</a:t>
          </a:r>
          <a:endParaRPr lang="zh-TW" altLang="en-US" b="1" dirty="0">
            <a:solidFill>
              <a:schemeClr val="bg1"/>
            </a:solidFill>
            <a:effectLst>
              <a:outerShdw blurRad="38100" dist="38100" dir="2700000" algn="tl">
                <a:srgbClr val="000000">
                  <a:alpha val="43137"/>
                </a:srgbClr>
              </a:outerShdw>
            </a:effectLst>
          </a:endParaRPr>
        </a:p>
      </dgm:t>
    </dgm:pt>
    <dgm:pt modelId="{EF41E644-8196-407B-9005-20E57FEC5A99}" type="parTrans" cxnId="{44416AC0-96C3-4B7B-9BFB-5C4055F2A6A6}">
      <dgm:prSet/>
      <dgm:spPr/>
      <dgm:t>
        <a:bodyPr/>
        <a:lstStyle/>
        <a:p>
          <a:endParaRPr lang="zh-TW" altLang="en-US"/>
        </a:p>
      </dgm:t>
    </dgm:pt>
    <dgm:pt modelId="{E4B03BA6-03E0-4E85-B8EA-AA6D181DFE18}" type="sibTrans" cxnId="{44416AC0-96C3-4B7B-9BFB-5C4055F2A6A6}">
      <dgm:prSet/>
      <dgm:spPr/>
      <dgm:t>
        <a:bodyPr/>
        <a:lstStyle/>
        <a:p>
          <a:endParaRPr lang="zh-TW" altLang="en-US"/>
        </a:p>
      </dgm:t>
    </dgm:pt>
    <dgm:pt modelId="{23CA74C6-1ADD-428B-8FD7-B7D09B3E5A59}" type="pres">
      <dgm:prSet presAssocID="{3C9717D3-B2DA-4692-BF39-CDA5C49A8C4E}" presName="diagram" presStyleCnt="0">
        <dgm:presLayoutVars>
          <dgm:dir/>
          <dgm:resizeHandles val="exact"/>
        </dgm:presLayoutVars>
      </dgm:prSet>
      <dgm:spPr/>
      <dgm:t>
        <a:bodyPr/>
        <a:lstStyle/>
        <a:p>
          <a:endParaRPr lang="zh-TW" altLang="en-US"/>
        </a:p>
      </dgm:t>
    </dgm:pt>
    <dgm:pt modelId="{23B44D76-A0BB-4350-9E4E-D290C613D55F}" type="pres">
      <dgm:prSet presAssocID="{38F085AA-5D2E-4D1C-AF0B-F7E1D8F9E25A}" presName="node" presStyleLbl="node1" presStyleIdx="0" presStyleCnt="5">
        <dgm:presLayoutVars>
          <dgm:bulletEnabled val="1"/>
        </dgm:presLayoutVars>
      </dgm:prSet>
      <dgm:spPr/>
      <dgm:t>
        <a:bodyPr/>
        <a:lstStyle/>
        <a:p>
          <a:endParaRPr lang="zh-TW" altLang="en-US"/>
        </a:p>
      </dgm:t>
    </dgm:pt>
    <dgm:pt modelId="{66247275-3550-41A9-950A-1346DAC12F77}" type="pres">
      <dgm:prSet presAssocID="{1D73FCA8-F19C-4E0E-BDB0-F1B8CA08BD40}" presName="sibTrans" presStyleCnt="0"/>
      <dgm:spPr/>
    </dgm:pt>
    <dgm:pt modelId="{E7704445-FAB0-4610-A8C6-A8DE2333768D}" type="pres">
      <dgm:prSet presAssocID="{8604A815-B579-4B5A-A824-6AB226D361E3}" presName="node" presStyleLbl="node1" presStyleIdx="1" presStyleCnt="5">
        <dgm:presLayoutVars>
          <dgm:bulletEnabled val="1"/>
        </dgm:presLayoutVars>
      </dgm:prSet>
      <dgm:spPr/>
      <dgm:t>
        <a:bodyPr/>
        <a:lstStyle/>
        <a:p>
          <a:endParaRPr lang="zh-TW" altLang="en-US"/>
        </a:p>
      </dgm:t>
    </dgm:pt>
    <dgm:pt modelId="{F3985610-DA09-4840-970E-1E23DCAF0319}" type="pres">
      <dgm:prSet presAssocID="{76554F7C-75F0-4897-B25B-D98915C51624}" presName="sibTrans" presStyleCnt="0"/>
      <dgm:spPr/>
    </dgm:pt>
    <dgm:pt modelId="{51120AD1-1EFB-4453-A2CC-6E60CE8C951A}" type="pres">
      <dgm:prSet presAssocID="{AA626106-B37F-4BD2-A4BA-60E5ADD45737}" presName="node" presStyleLbl="node1" presStyleIdx="2" presStyleCnt="5">
        <dgm:presLayoutVars>
          <dgm:bulletEnabled val="1"/>
        </dgm:presLayoutVars>
      </dgm:prSet>
      <dgm:spPr/>
      <dgm:t>
        <a:bodyPr/>
        <a:lstStyle/>
        <a:p>
          <a:endParaRPr lang="zh-TW" altLang="en-US"/>
        </a:p>
      </dgm:t>
    </dgm:pt>
    <dgm:pt modelId="{9FEB6DF6-8154-4399-9BE2-63EBD3A2F0FF}" type="pres">
      <dgm:prSet presAssocID="{69B5D369-C0C6-4B12-B104-598A28723A5C}" presName="sibTrans" presStyleCnt="0"/>
      <dgm:spPr/>
    </dgm:pt>
    <dgm:pt modelId="{E52CF819-8D2F-44B8-BC39-B9F281D4AE34}" type="pres">
      <dgm:prSet presAssocID="{6FF377CE-5B1B-4282-BBFD-F42803B00231}" presName="node" presStyleLbl="node1" presStyleIdx="3" presStyleCnt="5">
        <dgm:presLayoutVars>
          <dgm:bulletEnabled val="1"/>
        </dgm:presLayoutVars>
      </dgm:prSet>
      <dgm:spPr/>
      <dgm:t>
        <a:bodyPr/>
        <a:lstStyle/>
        <a:p>
          <a:endParaRPr lang="zh-TW" altLang="en-US"/>
        </a:p>
      </dgm:t>
    </dgm:pt>
    <dgm:pt modelId="{861CDE05-6029-4C99-83AC-77D53345A2F7}" type="pres">
      <dgm:prSet presAssocID="{A0B94E1C-4A85-494B-ACC8-65D9C7A65ED3}" presName="sibTrans" presStyleCnt="0"/>
      <dgm:spPr/>
    </dgm:pt>
    <dgm:pt modelId="{F6890537-9C31-4F63-BED6-702B20099895}" type="pres">
      <dgm:prSet presAssocID="{47744005-7BD0-4CA0-BCB7-E5F3E6119BDC}" presName="node" presStyleLbl="node1" presStyleIdx="4" presStyleCnt="5">
        <dgm:presLayoutVars>
          <dgm:bulletEnabled val="1"/>
        </dgm:presLayoutVars>
      </dgm:prSet>
      <dgm:spPr/>
      <dgm:t>
        <a:bodyPr/>
        <a:lstStyle/>
        <a:p>
          <a:endParaRPr lang="zh-TW" altLang="en-US"/>
        </a:p>
      </dgm:t>
    </dgm:pt>
  </dgm:ptLst>
  <dgm:cxnLst>
    <dgm:cxn modelId="{67DBE8A0-5281-4853-B340-67D1FC646E74}" type="presOf" srcId="{3C9717D3-B2DA-4692-BF39-CDA5C49A8C4E}" destId="{23CA74C6-1ADD-428B-8FD7-B7D09B3E5A59}" srcOrd="0" destOrd="0" presId="urn:microsoft.com/office/officeart/2005/8/layout/default#1"/>
    <dgm:cxn modelId="{6D8C5CA2-4C8D-4544-8719-043A90A56952}" type="presOf" srcId="{47744005-7BD0-4CA0-BCB7-E5F3E6119BDC}" destId="{F6890537-9C31-4F63-BED6-702B20099895}" srcOrd="0" destOrd="0" presId="urn:microsoft.com/office/officeart/2005/8/layout/default#1"/>
    <dgm:cxn modelId="{8D2BFDE4-64AD-47FA-A740-6ABC14B46204}" type="presOf" srcId="{38F085AA-5D2E-4D1C-AF0B-F7E1D8F9E25A}" destId="{23B44D76-A0BB-4350-9E4E-D290C613D55F}" srcOrd="0" destOrd="0" presId="urn:microsoft.com/office/officeart/2005/8/layout/default#1"/>
    <dgm:cxn modelId="{8463DE58-DE5A-48B5-A113-C7B33B127D39}" srcId="{3C9717D3-B2DA-4692-BF39-CDA5C49A8C4E}" destId="{38F085AA-5D2E-4D1C-AF0B-F7E1D8F9E25A}" srcOrd="0" destOrd="0" parTransId="{B16101E7-497D-460C-9769-C7B095049921}" sibTransId="{1D73FCA8-F19C-4E0E-BDB0-F1B8CA08BD40}"/>
    <dgm:cxn modelId="{82445131-026C-4A8D-96D2-F821C794F8DA}" type="presOf" srcId="{6FF377CE-5B1B-4282-BBFD-F42803B00231}" destId="{E52CF819-8D2F-44B8-BC39-B9F281D4AE34}" srcOrd="0" destOrd="0" presId="urn:microsoft.com/office/officeart/2005/8/layout/default#1"/>
    <dgm:cxn modelId="{42F077B4-2AE2-4DA7-885E-84FB87661D15}" type="presOf" srcId="{AA626106-B37F-4BD2-A4BA-60E5ADD45737}" destId="{51120AD1-1EFB-4453-A2CC-6E60CE8C951A}" srcOrd="0" destOrd="0" presId="urn:microsoft.com/office/officeart/2005/8/layout/default#1"/>
    <dgm:cxn modelId="{11953AF5-056A-47E3-81EE-9D7CFC2B4F46}" srcId="{3C9717D3-B2DA-4692-BF39-CDA5C49A8C4E}" destId="{8604A815-B579-4B5A-A824-6AB226D361E3}" srcOrd="1" destOrd="0" parTransId="{F42EE37F-E74F-4AA6-952B-5A76EF9AE8C1}" sibTransId="{76554F7C-75F0-4897-B25B-D98915C51624}"/>
    <dgm:cxn modelId="{40598570-3766-446A-AA85-D7FEFD6C5077}" srcId="{3C9717D3-B2DA-4692-BF39-CDA5C49A8C4E}" destId="{AA626106-B37F-4BD2-A4BA-60E5ADD45737}" srcOrd="2" destOrd="0" parTransId="{CDD5EF62-A730-4CEE-A19D-1EF2EDCCA689}" sibTransId="{69B5D369-C0C6-4B12-B104-598A28723A5C}"/>
    <dgm:cxn modelId="{2FF48C6A-5AAE-4C23-B0DC-68B76DA9C00A}" srcId="{3C9717D3-B2DA-4692-BF39-CDA5C49A8C4E}" destId="{6FF377CE-5B1B-4282-BBFD-F42803B00231}" srcOrd="3" destOrd="0" parTransId="{B4EE5131-1F55-4330-82C2-14D7D7D8B3E4}" sibTransId="{A0B94E1C-4A85-494B-ACC8-65D9C7A65ED3}"/>
    <dgm:cxn modelId="{44416AC0-96C3-4B7B-9BFB-5C4055F2A6A6}" srcId="{3C9717D3-B2DA-4692-BF39-CDA5C49A8C4E}" destId="{47744005-7BD0-4CA0-BCB7-E5F3E6119BDC}" srcOrd="4" destOrd="0" parTransId="{EF41E644-8196-407B-9005-20E57FEC5A99}" sibTransId="{E4B03BA6-03E0-4E85-B8EA-AA6D181DFE18}"/>
    <dgm:cxn modelId="{05493315-DC9D-409C-B2D7-54A9F7B81FA3}" type="presOf" srcId="{8604A815-B579-4B5A-A824-6AB226D361E3}" destId="{E7704445-FAB0-4610-A8C6-A8DE2333768D}" srcOrd="0" destOrd="0" presId="urn:microsoft.com/office/officeart/2005/8/layout/default#1"/>
    <dgm:cxn modelId="{978D2CE0-BEF3-4607-B3FE-6E97F46468EB}" type="presParOf" srcId="{23CA74C6-1ADD-428B-8FD7-B7D09B3E5A59}" destId="{23B44D76-A0BB-4350-9E4E-D290C613D55F}" srcOrd="0" destOrd="0" presId="urn:microsoft.com/office/officeart/2005/8/layout/default#1"/>
    <dgm:cxn modelId="{CE8C24AE-CA13-4004-AA21-56F386FC8EFC}" type="presParOf" srcId="{23CA74C6-1ADD-428B-8FD7-B7D09B3E5A59}" destId="{66247275-3550-41A9-950A-1346DAC12F77}" srcOrd="1" destOrd="0" presId="urn:microsoft.com/office/officeart/2005/8/layout/default#1"/>
    <dgm:cxn modelId="{857F0F28-D8DD-417D-94B7-C29EF611B66A}" type="presParOf" srcId="{23CA74C6-1ADD-428B-8FD7-B7D09B3E5A59}" destId="{E7704445-FAB0-4610-A8C6-A8DE2333768D}" srcOrd="2" destOrd="0" presId="urn:microsoft.com/office/officeart/2005/8/layout/default#1"/>
    <dgm:cxn modelId="{92A0C81A-ECDE-409A-8625-E3FE670ACDC8}" type="presParOf" srcId="{23CA74C6-1ADD-428B-8FD7-B7D09B3E5A59}" destId="{F3985610-DA09-4840-970E-1E23DCAF0319}" srcOrd="3" destOrd="0" presId="urn:microsoft.com/office/officeart/2005/8/layout/default#1"/>
    <dgm:cxn modelId="{9A0482C7-B521-4850-A953-3B70EEADB431}" type="presParOf" srcId="{23CA74C6-1ADD-428B-8FD7-B7D09B3E5A59}" destId="{51120AD1-1EFB-4453-A2CC-6E60CE8C951A}" srcOrd="4" destOrd="0" presId="urn:microsoft.com/office/officeart/2005/8/layout/default#1"/>
    <dgm:cxn modelId="{2FB361EF-576F-413F-BF9F-8CFBC3185FEE}" type="presParOf" srcId="{23CA74C6-1ADD-428B-8FD7-B7D09B3E5A59}" destId="{9FEB6DF6-8154-4399-9BE2-63EBD3A2F0FF}" srcOrd="5" destOrd="0" presId="urn:microsoft.com/office/officeart/2005/8/layout/default#1"/>
    <dgm:cxn modelId="{410C185D-294F-44E6-B34C-2944C5D8887C}" type="presParOf" srcId="{23CA74C6-1ADD-428B-8FD7-B7D09B3E5A59}" destId="{E52CF819-8D2F-44B8-BC39-B9F281D4AE34}" srcOrd="6" destOrd="0" presId="urn:microsoft.com/office/officeart/2005/8/layout/default#1"/>
    <dgm:cxn modelId="{FEF3CDBA-2DA3-4B5C-9C95-39FE303AA1A1}" type="presParOf" srcId="{23CA74C6-1ADD-428B-8FD7-B7D09B3E5A59}" destId="{861CDE05-6029-4C99-83AC-77D53345A2F7}" srcOrd="7" destOrd="0" presId="urn:microsoft.com/office/officeart/2005/8/layout/default#1"/>
    <dgm:cxn modelId="{A31FABB4-DDFF-4F60-AE36-38D54E76EE76}" type="presParOf" srcId="{23CA74C6-1ADD-428B-8FD7-B7D09B3E5A59}" destId="{F6890537-9C31-4F63-BED6-702B20099895}" srcOrd="8"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D4BDD8C-CF71-41E3-AF96-D344CAD78105}" type="doc">
      <dgm:prSet loTypeId="urn:microsoft.com/office/officeart/2005/8/layout/default#2" loCatId="list" qsTypeId="urn:microsoft.com/office/officeart/2005/8/quickstyle/simple1" qsCatId="simple" csTypeId="urn:microsoft.com/office/officeart/2005/8/colors/accent1_2" csCatId="accent1" phldr="1"/>
      <dgm:spPr/>
      <dgm:t>
        <a:bodyPr/>
        <a:lstStyle/>
        <a:p>
          <a:endParaRPr lang="zh-TW" altLang="en-US"/>
        </a:p>
      </dgm:t>
    </dgm:pt>
    <dgm:pt modelId="{B46D1939-273B-435C-A5B8-CD2CEC218A2F}">
      <dgm:prSet phldrT="[文字]"/>
      <dgm:spPr/>
      <dgm:t>
        <a:bodyPr/>
        <a:lstStyle/>
        <a:p>
          <a:r>
            <a:rPr lang="en-US" altLang="zh-TW" dirty="0"/>
            <a:t>frequency</a:t>
          </a:r>
          <a:endParaRPr lang="zh-TW" altLang="en-US" dirty="0"/>
        </a:p>
      </dgm:t>
    </dgm:pt>
    <dgm:pt modelId="{78A696BD-55FB-44DA-92DD-02D28CE21353}" type="parTrans" cxnId="{064E098F-2A3F-4EDA-82B0-5F39EBFC16CA}">
      <dgm:prSet/>
      <dgm:spPr/>
      <dgm:t>
        <a:bodyPr/>
        <a:lstStyle/>
        <a:p>
          <a:endParaRPr lang="zh-TW" altLang="en-US"/>
        </a:p>
      </dgm:t>
    </dgm:pt>
    <dgm:pt modelId="{45111473-5D60-4429-AFE7-7A821C3FCF18}" type="sibTrans" cxnId="{064E098F-2A3F-4EDA-82B0-5F39EBFC16CA}">
      <dgm:prSet/>
      <dgm:spPr/>
      <dgm:t>
        <a:bodyPr/>
        <a:lstStyle/>
        <a:p>
          <a:endParaRPr lang="zh-TW" altLang="en-US"/>
        </a:p>
      </dgm:t>
    </dgm:pt>
    <dgm:pt modelId="{B0D3E6C0-85B8-46B1-B928-61B1B9808031}">
      <dgm:prSet phldrT="[文字]"/>
      <dgm:spPr>
        <a:solidFill>
          <a:schemeClr val="bg1">
            <a:lumMod val="60000"/>
            <a:lumOff val="40000"/>
          </a:schemeClr>
        </a:solidFill>
      </dgm:spPr>
      <dgm:t>
        <a:bodyPr/>
        <a:lstStyle/>
        <a:p>
          <a:r>
            <a:rPr lang="en-US" altLang="zh-TW" dirty="0">
              <a:solidFill>
                <a:schemeClr val="tx1"/>
              </a:solidFill>
            </a:rPr>
            <a:t>labeling</a:t>
          </a:r>
          <a:endParaRPr lang="zh-TW" altLang="en-US" dirty="0">
            <a:solidFill>
              <a:schemeClr val="tx1"/>
            </a:solidFill>
          </a:endParaRPr>
        </a:p>
      </dgm:t>
    </dgm:pt>
    <dgm:pt modelId="{338D13C4-9AD0-4964-8C46-BE9BC816A782}" type="parTrans" cxnId="{E450E0B2-47DF-439A-AE2B-B8C80C22B72E}">
      <dgm:prSet/>
      <dgm:spPr/>
      <dgm:t>
        <a:bodyPr/>
        <a:lstStyle/>
        <a:p>
          <a:endParaRPr lang="zh-TW" altLang="en-US"/>
        </a:p>
      </dgm:t>
    </dgm:pt>
    <dgm:pt modelId="{09205343-A865-4174-ADED-E4CB736DE3E9}" type="sibTrans" cxnId="{E450E0B2-47DF-439A-AE2B-B8C80C22B72E}">
      <dgm:prSet/>
      <dgm:spPr/>
      <dgm:t>
        <a:bodyPr/>
        <a:lstStyle/>
        <a:p>
          <a:endParaRPr lang="zh-TW" altLang="en-US"/>
        </a:p>
      </dgm:t>
    </dgm:pt>
    <dgm:pt modelId="{268565F0-F839-4E1B-80BC-63F37121EE6D}">
      <dgm:prSet phldrT="[文字]"/>
      <dgm:spPr>
        <a:solidFill>
          <a:srgbClr val="CCCC00"/>
        </a:solidFill>
      </dgm:spPr>
      <dgm:t>
        <a:bodyPr/>
        <a:lstStyle/>
        <a:p>
          <a:r>
            <a:rPr lang="en-US" altLang="zh-TW" dirty="0"/>
            <a:t>belief</a:t>
          </a:r>
          <a:endParaRPr lang="zh-TW" altLang="en-US" dirty="0"/>
        </a:p>
      </dgm:t>
    </dgm:pt>
    <dgm:pt modelId="{AD551ED9-895A-49B4-9989-4F0FF846579E}" type="parTrans" cxnId="{7790C5B4-4C12-4FBE-A04C-B32EBFE460F5}">
      <dgm:prSet/>
      <dgm:spPr/>
      <dgm:t>
        <a:bodyPr/>
        <a:lstStyle/>
        <a:p>
          <a:endParaRPr lang="zh-TW" altLang="en-US"/>
        </a:p>
      </dgm:t>
    </dgm:pt>
    <dgm:pt modelId="{C9560BF1-DDDA-455D-B72B-FB4E6FFE8087}" type="sibTrans" cxnId="{7790C5B4-4C12-4FBE-A04C-B32EBFE460F5}">
      <dgm:prSet/>
      <dgm:spPr/>
      <dgm:t>
        <a:bodyPr/>
        <a:lstStyle/>
        <a:p>
          <a:endParaRPr lang="zh-TW" altLang="en-US"/>
        </a:p>
      </dgm:t>
    </dgm:pt>
    <dgm:pt modelId="{5EC4DEDD-0ECF-4101-8E88-215C1FE56EEE}">
      <dgm:prSet phldrT="[文字]"/>
      <dgm:spPr>
        <a:solidFill>
          <a:srgbClr val="99FF33"/>
        </a:solidFill>
      </dgm:spPr>
      <dgm:t>
        <a:bodyPr/>
        <a:lstStyle/>
        <a:p>
          <a:r>
            <a:rPr lang="en-US" altLang="zh-TW" dirty="0"/>
            <a:t>attitude</a:t>
          </a:r>
          <a:endParaRPr lang="zh-TW" altLang="en-US" dirty="0"/>
        </a:p>
      </dgm:t>
    </dgm:pt>
    <dgm:pt modelId="{1D350205-1E5F-4F34-9FD7-90448CA17F6D}" type="parTrans" cxnId="{8EBB4CB0-B36F-4988-A7ED-1061B0D10DB2}">
      <dgm:prSet/>
      <dgm:spPr/>
      <dgm:t>
        <a:bodyPr/>
        <a:lstStyle/>
        <a:p>
          <a:endParaRPr lang="zh-TW" altLang="en-US"/>
        </a:p>
      </dgm:t>
    </dgm:pt>
    <dgm:pt modelId="{4D65271E-F3B5-4BA7-B5A5-D0DF1B175036}" type="sibTrans" cxnId="{8EBB4CB0-B36F-4988-A7ED-1061B0D10DB2}">
      <dgm:prSet/>
      <dgm:spPr/>
      <dgm:t>
        <a:bodyPr/>
        <a:lstStyle/>
        <a:p>
          <a:endParaRPr lang="zh-TW" altLang="en-US"/>
        </a:p>
      </dgm:t>
    </dgm:pt>
    <dgm:pt modelId="{1E866BEA-2BFB-46B4-864C-0C0231D16709}">
      <dgm:prSet phldrT="[文字]"/>
      <dgm:spPr>
        <a:solidFill>
          <a:srgbClr val="CC3300"/>
        </a:solidFill>
      </dgm:spPr>
      <dgm:t>
        <a:bodyPr/>
        <a:lstStyle/>
        <a:p>
          <a:r>
            <a:rPr lang="en-US" altLang="zh-TW" dirty="0"/>
            <a:t>opinions</a:t>
          </a:r>
          <a:endParaRPr lang="zh-TW" altLang="en-US" dirty="0"/>
        </a:p>
      </dgm:t>
    </dgm:pt>
    <dgm:pt modelId="{B0D3E461-9EBA-4B24-BB29-C6D07471B3FD}" type="parTrans" cxnId="{5C72839E-A2D1-4C4C-BE7F-3EF169CDBE5C}">
      <dgm:prSet/>
      <dgm:spPr/>
      <dgm:t>
        <a:bodyPr/>
        <a:lstStyle/>
        <a:p>
          <a:endParaRPr lang="zh-TW" altLang="en-US"/>
        </a:p>
      </dgm:t>
    </dgm:pt>
    <dgm:pt modelId="{79389B01-7799-448F-99FE-EB2E0709E5D5}" type="sibTrans" cxnId="{5C72839E-A2D1-4C4C-BE7F-3EF169CDBE5C}">
      <dgm:prSet/>
      <dgm:spPr/>
      <dgm:t>
        <a:bodyPr/>
        <a:lstStyle/>
        <a:p>
          <a:endParaRPr lang="zh-TW" altLang="en-US"/>
        </a:p>
      </dgm:t>
    </dgm:pt>
    <dgm:pt modelId="{39165B14-3D69-4174-A253-07D6153BC60D}" type="pres">
      <dgm:prSet presAssocID="{9D4BDD8C-CF71-41E3-AF96-D344CAD78105}" presName="diagram" presStyleCnt="0">
        <dgm:presLayoutVars>
          <dgm:dir/>
          <dgm:resizeHandles val="exact"/>
        </dgm:presLayoutVars>
      </dgm:prSet>
      <dgm:spPr/>
      <dgm:t>
        <a:bodyPr/>
        <a:lstStyle/>
        <a:p>
          <a:endParaRPr lang="zh-TW" altLang="en-US"/>
        </a:p>
      </dgm:t>
    </dgm:pt>
    <dgm:pt modelId="{F95126B1-95F7-4351-AA34-2CFBC4FF88CA}" type="pres">
      <dgm:prSet presAssocID="{B46D1939-273B-435C-A5B8-CD2CEC218A2F}" presName="node" presStyleLbl="node1" presStyleIdx="0" presStyleCnt="5">
        <dgm:presLayoutVars>
          <dgm:bulletEnabled val="1"/>
        </dgm:presLayoutVars>
      </dgm:prSet>
      <dgm:spPr/>
      <dgm:t>
        <a:bodyPr/>
        <a:lstStyle/>
        <a:p>
          <a:endParaRPr lang="zh-TW" altLang="en-US"/>
        </a:p>
      </dgm:t>
    </dgm:pt>
    <dgm:pt modelId="{79F62F2A-91A3-43F9-A0E5-2B6331F9C6ED}" type="pres">
      <dgm:prSet presAssocID="{45111473-5D60-4429-AFE7-7A821C3FCF18}" presName="sibTrans" presStyleCnt="0"/>
      <dgm:spPr/>
    </dgm:pt>
    <dgm:pt modelId="{A196D275-42BD-45A7-A67C-B9F153590198}" type="pres">
      <dgm:prSet presAssocID="{B0D3E6C0-85B8-46B1-B928-61B1B9808031}" presName="node" presStyleLbl="node1" presStyleIdx="1" presStyleCnt="5" custScaleX="93663" custLinFactNeighborX="-1033" custLinFactNeighborY="825">
        <dgm:presLayoutVars>
          <dgm:bulletEnabled val="1"/>
        </dgm:presLayoutVars>
      </dgm:prSet>
      <dgm:spPr/>
      <dgm:t>
        <a:bodyPr/>
        <a:lstStyle/>
        <a:p>
          <a:endParaRPr lang="zh-TW" altLang="en-US"/>
        </a:p>
      </dgm:t>
    </dgm:pt>
    <dgm:pt modelId="{17CC13F6-8269-48D3-9E94-568CAAE1ACA8}" type="pres">
      <dgm:prSet presAssocID="{09205343-A865-4174-ADED-E4CB736DE3E9}" presName="sibTrans" presStyleCnt="0"/>
      <dgm:spPr/>
    </dgm:pt>
    <dgm:pt modelId="{8D999E79-C6C5-4AE0-8854-F0EE44A95ED5}" type="pres">
      <dgm:prSet presAssocID="{268565F0-F839-4E1B-80BC-63F37121EE6D}" presName="node" presStyleLbl="node1" presStyleIdx="2" presStyleCnt="5">
        <dgm:presLayoutVars>
          <dgm:bulletEnabled val="1"/>
        </dgm:presLayoutVars>
      </dgm:prSet>
      <dgm:spPr/>
      <dgm:t>
        <a:bodyPr/>
        <a:lstStyle/>
        <a:p>
          <a:endParaRPr lang="zh-TW" altLang="en-US"/>
        </a:p>
      </dgm:t>
    </dgm:pt>
    <dgm:pt modelId="{EFDBC452-CF15-447E-95AB-2C53C9134A03}" type="pres">
      <dgm:prSet presAssocID="{C9560BF1-DDDA-455D-B72B-FB4E6FFE8087}" presName="sibTrans" presStyleCnt="0"/>
      <dgm:spPr/>
    </dgm:pt>
    <dgm:pt modelId="{D2265616-DA4B-458B-8D53-A376753ED369}" type="pres">
      <dgm:prSet presAssocID="{5EC4DEDD-0ECF-4101-8E88-215C1FE56EEE}" presName="node" presStyleLbl="node1" presStyleIdx="3" presStyleCnt="5">
        <dgm:presLayoutVars>
          <dgm:bulletEnabled val="1"/>
        </dgm:presLayoutVars>
      </dgm:prSet>
      <dgm:spPr/>
      <dgm:t>
        <a:bodyPr/>
        <a:lstStyle/>
        <a:p>
          <a:endParaRPr lang="zh-TW" altLang="en-US"/>
        </a:p>
      </dgm:t>
    </dgm:pt>
    <dgm:pt modelId="{C3DD47A8-9BB0-4524-8E83-21B36D41FD2E}" type="pres">
      <dgm:prSet presAssocID="{4D65271E-F3B5-4BA7-B5A5-D0DF1B175036}" presName="sibTrans" presStyleCnt="0"/>
      <dgm:spPr/>
    </dgm:pt>
    <dgm:pt modelId="{296ABAFF-C360-4AC1-88D9-3475D66F5D6E}" type="pres">
      <dgm:prSet presAssocID="{1E866BEA-2BFB-46B4-864C-0C0231D16709}" presName="node" presStyleLbl="node1" presStyleIdx="4" presStyleCnt="5">
        <dgm:presLayoutVars>
          <dgm:bulletEnabled val="1"/>
        </dgm:presLayoutVars>
      </dgm:prSet>
      <dgm:spPr/>
      <dgm:t>
        <a:bodyPr/>
        <a:lstStyle/>
        <a:p>
          <a:endParaRPr lang="zh-TW" altLang="en-US"/>
        </a:p>
      </dgm:t>
    </dgm:pt>
  </dgm:ptLst>
  <dgm:cxnLst>
    <dgm:cxn modelId="{064E098F-2A3F-4EDA-82B0-5F39EBFC16CA}" srcId="{9D4BDD8C-CF71-41E3-AF96-D344CAD78105}" destId="{B46D1939-273B-435C-A5B8-CD2CEC218A2F}" srcOrd="0" destOrd="0" parTransId="{78A696BD-55FB-44DA-92DD-02D28CE21353}" sibTransId="{45111473-5D60-4429-AFE7-7A821C3FCF18}"/>
    <dgm:cxn modelId="{5C72839E-A2D1-4C4C-BE7F-3EF169CDBE5C}" srcId="{9D4BDD8C-CF71-41E3-AF96-D344CAD78105}" destId="{1E866BEA-2BFB-46B4-864C-0C0231D16709}" srcOrd="4" destOrd="0" parTransId="{B0D3E461-9EBA-4B24-BB29-C6D07471B3FD}" sibTransId="{79389B01-7799-448F-99FE-EB2E0709E5D5}"/>
    <dgm:cxn modelId="{317DB72F-2E45-47FE-9368-F1F671CC1B2F}" type="presOf" srcId="{B46D1939-273B-435C-A5B8-CD2CEC218A2F}" destId="{F95126B1-95F7-4351-AA34-2CFBC4FF88CA}" srcOrd="0" destOrd="0" presId="urn:microsoft.com/office/officeart/2005/8/layout/default#2"/>
    <dgm:cxn modelId="{DEECCF86-661A-4564-A1FE-81F5E6A0BFBD}" type="presOf" srcId="{5EC4DEDD-0ECF-4101-8E88-215C1FE56EEE}" destId="{D2265616-DA4B-458B-8D53-A376753ED369}" srcOrd="0" destOrd="0" presId="urn:microsoft.com/office/officeart/2005/8/layout/default#2"/>
    <dgm:cxn modelId="{230113C4-82B1-4645-BE57-84081BC594E7}" type="presOf" srcId="{9D4BDD8C-CF71-41E3-AF96-D344CAD78105}" destId="{39165B14-3D69-4174-A253-07D6153BC60D}" srcOrd="0" destOrd="0" presId="urn:microsoft.com/office/officeart/2005/8/layout/default#2"/>
    <dgm:cxn modelId="{7790C5B4-4C12-4FBE-A04C-B32EBFE460F5}" srcId="{9D4BDD8C-CF71-41E3-AF96-D344CAD78105}" destId="{268565F0-F839-4E1B-80BC-63F37121EE6D}" srcOrd="2" destOrd="0" parTransId="{AD551ED9-895A-49B4-9989-4F0FF846579E}" sibTransId="{C9560BF1-DDDA-455D-B72B-FB4E6FFE8087}"/>
    <dgm:cxn modelId="{8EBB4CB0-B36F-4988-A7ED-1061B0D10DB2}" srcId="{9D4BDD8C-CF71-41E3-AF96-D344CAD78105}" destId="{5EC4DEDD-0ECF-4101-8E88-215C1FE56EEE}" srcOrd="3" destOrd="0" parTransId="{1D350205-1E5F-4F34-9FD7-90448CA17F6D}" sibTransId="{4D65271E-F3B5-4BA7-B5A5-D0DF1B175036}"/>
    <dgm:cxn modelId="{9126FFFE-6DAE-4B0C-95DD-E7FB74F0498A}" type="presOf" srcId="{268565F0-F839-4E1B-80BC-63F37121EE6D}" destId="{8D999E79-C6C5-4AE0-8854-F0EE44A95ED5}" srcOrd="0" destOrd="0" presId="urn:microsoft.com/office/officeart/2005/8/layout/default#2"/>
    <dgm:cxn modelId="{E450E0B2-47DF-439A-AE2B-B8C80C22B72E}" srcId="{9D4BDD8C-CF71-41E3-AF96-D344CAD78105}" destId="{B0D3E6C0-85B8-46B1-B928-61B1B9808031}" srcOrd="1" destOrd="0" parTransId="{338D13C4-9AD0-4964-8C46-BE9BC816A782}" sibTransId="{09205343-A865-4174-ADED-E4CB736DE3E9}"/>
    <dgm:cxn modelId="{0071843E-7384-4603-817F-C7611AC66159}" type="presOf" srcId="{1E866BEA-2BFB-46B4-864C-0C0231D16709}" destId="{296ABAFF-C360-4AC1-88D9-3475D66F5D6E}" srcOrd="0" destOrd="0" presId="urn:microsoft.com/office/officeart/2005/8/layout/default#2"/>
    <dgm:cxn modelId="{B24BBD79-30F1-463C-8848-CA736B9A0049}" type="presOf" srcId="{B0D3E6C0-85B8-46B1-B928-61B1B9808031}" destId="{A196D275-42BD-45A7-A67C-B9F153590198}" srcOrd="0" destOrd="0" presId="urn:microsoft.com/office/officeart/2005/8/layout/default#2"/>
    <dgm:cxn modelId="{B58E42A7-FA5F-43A1-B958-85F8057DBC81}" type="presParOf" srcId="{39165B14-3D69-4174-A253-07D6153BC60D}" destId="{F95126B1-95F7-4351-AA34-2CFBC4FF88CA}" srcOrd="0" destOrd="0" presId="urn:microsoft.com/office/officeart/2005/8/layout/default#2"/>
    <dgm:cxn modelId="{8B6B6ADE-98EB-4663-A276-B3B67BFA904B}" type="presParOf" srcId="{39165B14-3D69-4174-A253-07D6153BC60D}" destId="{79F62F2A-91A3-43F9-A0E5-2B6331F9C6ED}" srcOrd="1" destOrd="0" presId="urn:microsoft.com/office/officeart/2005/8/layout/default#2"/>
    <dgm:cxn modelId="{BB138A08-BB1D-479C-9490-CC9FEC80E16E}" type="presParOf" srcId="{39165B14-3D69-4174-A253-07D6153BC60D}" destId="{A196D275-42BD-45A7-A67C-B9F153590198}" srcOrd="2" destOrd="0" presId="urn:microsoft.com/office/officeart/2005/8/layout/default#2"/>
    <dgm:cxn modelId="{7F9C7130-56E3-49EF-81BD-70360924E74B}" type="presParOf" srcId="{39165B14-3D69-4174-A253-07D6153BC60D}" destId="{17CC13F6-8269-48D3-9E94-568CAAE1ACA8}" srcOrd="3" destOrd="0" presId="urn:microsoft.com/office/officeart/2005/8/layout/default#2"/>
    <dgm:cxn modelId="{48C649CB-29AC-480D-9D0E-115469943805}" type="presParOf" srcId="{39165B14-3D69-4174-A253-07D6153BC60D}" destId="{8D999E79-C6C5-4AE0-8854-F0EE44A95ED5}" srcOrd="4" destOrd="0" presId="urn:microsoft.com/office/officeart/2005/8/layout/default#2"/>
    <dgm:cxn modelId="{C7DA0B6F-2891-448F-A1E3-522B897E458A}" type="presParOf" srcId="{39165B14-3D69-4174-A253-07D6153BC60D}" destId="{EFDBC452-CF15-447E-95AB-2C53C9134A03}" srcOrd="5" destOrd="0" presId="urn:microsoft.com/office/officeart/2005/8/layout/default#2"/>
    <dgm:cxn modelId="{3045C0A1-5B10-4565-8F6A-4FA74286C1FE}" type="presParOf" srcId="{39165B14-3D69-4174-A253-07D6153BC60D}" destId="{D2265616-DA4B-458B-8D53-A376753ED369}" srcOrd="6" destOrd="0" presId="urn:microsoft.com/office/officeart/2005/8/layout/default#2"/>
    <dgm:cxn modelId="{98DB5263-C821-4F8F-BAA9-7F74E727F087}" type="presParOf" srcId="{39165B14-3D69-4174-A253-07D6153BC60D}" destId="{C3DD47A8-9BB0-4524-8E83-21B36D41FD2E}" srcOrd="7" destOrd="0" presId="urn:microsoft.com/office/officeart/2005/8/layout/default#2"/>
    <dgm:cxn modelId="{F60ACF04-CE1A-447B-8188-2A993A716E86}" type="presParOf" srcId="{39165B14-3D69-4174-A253-07D6153BC60D}" destId="{296ABAFF-C360-4AC1-88D9-3475D66F5D6E}" srcOrd="8" destOrd="0" presId="urn:microsoft.com/office/officeart/2005/8/layout/defaul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5218924-237A-4B2E-8418-1E1211221F93}" type="doc">
      <dgm:prSet loTypeId="urn:microsoft.com/office/officeart/2005/8/layout/radial3" loCatId="relationship" qsTypeId="urn:microsoft.com/office/officeart/2005/8/quickstyle/simple1" qsCatId="simple" csTypeId="urn:microsoft.com/office/officeart/2005/8/colors/colorful1#2" csCatId="colorful" phldr="1"/>
      <dgm:spPr/>
      <dgm:t>
        <a:bodyPr/>
        <a:lstStyle/>
        <a:p>
          <a:endParaRPr lang="zh-TW" altLang="en-US"/>
        </a:p>
      </dgm:t>
    </dgm:pt>
    <dgm:pt modelId="{9650A106-9769-4706-80AA-FBB2C34D973E}">
      <dgm:prSet phldrT="[文字]"/>
      <dgm:spPr/>
      <dgm:t>
        <a:bodyPr/>
        <a:lstStyle/>
        <a:p>
          <a:r>
            <a:rPr lang="en-US" altLang="zh-TW" dirty="0"/>
            <a:t>Story</a:t>
          </a:r>
          <a:endParaRPr lang="zh-TW" altLang="en-US" dirty="0"/>
        </a:p>
      </dgm:t>
    </dgm:pt>
    <dgm:pt modelId="{09EC8EB0-F73C-488D-832B-D08E9E3EDE67}" type="parTrans" cxnId="{7C40FA65-C53A-44EE-B803-F7C57DD692BF}">
      <dgm:prSet/>
      <dgm:spPr/>
      <dgm:t>
        <a:bodyPr/>
        <a:lstStyle/>
        <a:p>
          <a:endParaRPr lang="zh-TW" altLang="en-US"/>
        </a:p>
      </dgm:t>
    </dgm:pt>
    <dgm:pt modelId="{02F67B9D-A9B6-477F-AC33-6D22EF67E17E}" type="sibTrans" cxnId="{7C40FA65-C53A-44EE-B803-F7C57DD692BF}">
      <dgm:prSet/>
      <dgm:spPr/>
      <dgm:t>
        <a:bodyPr/>
        <a:lstStyle/>
        <a:p>
          <a:endParaRPr lang="zh-TW" altLang="en-US"/>
        </a:p>
      </dgm:t>
    </dgm:pt>
    <dgm:pt modelId="{CE92348B-0B81-4CD2-8260-BCE6DF959A03}">
      <dgm:prSet phldrT="[文字]"/>
      <dgm:spPr/>
      <dgm:t>
        <a:bodyPr/>
        <a:lstStyle/>
        <a:p>
          <a:r>
            <a:rPr lang="en-US" altLang="zh-TW" dirty="0" err="1"/>
            <a:t>Spikey</a:t>
          </a:r>
          <a:endParaRPr lang="zh-TW" altLang="en-US" dirty="0"/>
        </a:p>
      </dgm:t>
    </dgm:pt>
    <dgm:pt modelId="{AD037A29-7DC7-479D-83FE-BFCB3CDBA0F8}" type="parTrans" cxnId="{16AFAD23-3D8B-4E53-B42F-6DAD374D87CF}">
      <dgm:prSet/>
      <dgm:spPr/>
      <dgm:t>
        <a:bodyPr/>
        <a:lstStyle/>
        <a:p>
          <a:endParaRPr lang="zh-TW" altLang="en-US"/>
        </a:p>
      </dgm:t>
    </dgm:pt>
    <dgm:pt modelId="{8E61AE72-BF8A-4F10-B04C-E1AAF3B33C5E}" type="sibTrans" cxnId="{16AFAD23-3D8B-4E53-B42F-6DAD374D87CF}">
      <dgm:prSet/>
      <dgm:spPr/>
      <dgm:t>
        <a:bodyPr/>
        <a:lstStyle/>
        <a:p>
          <a:endParaRPr lang="zh-TW" altLang="en-US"/>
        </a:p>
      </dgm:t>
    </dgm:pt>
    <dgm:pt modelId="{8F5FF6FD-9C53-4FD3-896A-A07D38E4A824}">
      <dgm:prSet phldrT="[文字]"/>
      <dgm:spPr/>
      <dgm:t>
        <a:bodyPr/>
        <a:lstStyle/>
        <a:p>
          <a:r>
            <a:rPr lang="en-US" altLang="zh-TW" dirty="0"/>
            <a:t>Buffy</a:t>
          </a:r>
          <a:endParaRPr lang="zh-TW" altLang="en-US" dirty="0"/>
        </a:p>
      </dgm:t>
    </dgm:pt>
    <dgm:pt modelId="{62AC67A5-B1DD-452F-A0BA-F7A583057828}" type="parTrans" cxnId="{EECE5150-5242-433D-9251-78A92D8A2063}">
      <dgm:prSet/>
      <dgm:spPr/>
      <dgm:t>
        <a:bodyPr/>
        <a:lstStyle/>
        <a:p>
          <a:endParaRPr lang="zh-TW" altLang="en-US"/>
        </a:p>
      </dgm:t>
    </dgm:pt>
    <dgm:pt modelId="{1146EDC3-349D-4E9F-9F45-6B1DBC33383A}" type="sibTrans" cxnId="{EECE5150-5242-433D-9251-78A92D8A2063}">
      <dgm:prSet/>
      <dgm:spPr/>
      <dgm:t>
        <a:bodyPr/>
        <a:lstStyle/>
        <a:p>
          <a:endParaRPr lang="zh-TW" altLang="en-US"/>
        </a:p>
      </dgm:t>
    </dgm:pt>
    <dgm:pt modelId="{8C80EED7-DC26-49A4-B348-254802BDE9A5}">
      <dgm:prSet phldrT="[文字]"/>
      <dgm:spPr/>
      <dgm:t>
        <a:bodyPr/>
        <a:lstStyle/>
        <a:p>
          <a:r>
            <a:rPr lang="en-US" altLang="zh-TW" dirty="0"/>
            <a:t>Simba</a:t>
          </a:r>
          <a:endParaRPr lang="zh-TW" altLang="en-US" dirty="0"/>
        </a:p>
      </dgm:t>
    </dgm:pt>
    <dgm:pt modelId="{8C52BEB1-2FDC-485C-9C3C-09E8409E20DC}" type="parTrans" cxnId="{733A9505-528E-44BE-A85E-3FCA979DB86D}">
      <dgm:prSet/>
      <dgm:spPr/>
      <dgm:t>
        <a:bodyPr/>
        <a:lstStyle/>
        <a:p>
          <a:endParaRPr lang="zh-TW" altLang="en-US"/>
        </a:p>
      </dgm:t>
    </dgm:pt>
    <dgm:pt modelId="{02E0BBC6-132B-4F5B-A8C5-01969355BDFB}" type="sibTrans" cxnId="{733A9505-528E-44BE-A85E-3FCA979DB86D}">
      <dgm:prSet/>
      <dgm:spPr/>
      <dgm:t>
        <a:bodyPr/>
        <a:lstStyle/>
        <a:p>
          <a:endParaRPr lang="zh-TW" altLang="en-US"/>
        </a:p>
      </dgm:t>
    </dgm:pt>
    <dgm:pt modelId="{E45417AC-A1AE-4F0C-9A83-97B9E3CA95A5}">
      <dgm:prSet phldrT="[文字]"/>
      <dgm:spPr/>
      <dgm:t>
        <a:bodyPr/>
        <a:lstStyle/>
        <a:p>
          <a:r>
            <a:rPr lang="en-US" altLang="zh-TW" dirty="0"/>
            <a:t>Norma</a:t>
          </a:r>
          <a:endParaRPr lang="zh-TW" altLang="en-US" dirty="0"/>
        </a:p>
      </dgm:t>
    </dgm:pt>
    <dgm:pt modelId="{5EC458EE-5BFE-4BE7-91DF-352D8842B2B8}" type="parTrans" cxnId="{31C3F9C4-962C-49B4-90B1-CB5A1113D5EE}">
      <dgm:prSet/>
      <dgm:spPr/>
      <dgm:t>
        <a:bodyPr/>
        <a:lstStyle/>
        <a:p>
          <a:endParaRPr lang="zh-TW" altLang="en-US"/>
        </a:p>
      </dgm:t>
    </dgm:pt>
    <dgm:pt modelId="{2335CAD9-2D29-4194-BF32-E6200F8BD7CE}" type="sibTrans" cxnId="{31C3F9C4-962C-49B4-90B1-CB5A1113D5EE}">
      <dgm:prSet/>
      <dgm:spPr/>
      <dgm:t>
        <a:bodyPr/>
        <a:lstStyle/>
        <a:p>
          <a:endParaRPr lang="zh-TW" altLang="en-US"/>
        </a:p>
      </dgm:t>
    </dgm:pt>
    <dgm:pt modelId="{E2FD4043-51A6-4639-8DEF-1464A5B7A31C}">
      <dgm:prSet phldrT="[文字]"/>
      <dgm:spPr/>
      <dgm:t>
        <a:bodyPr/>
        <a:lstStyle/>
        <a:p>
          <a:r>
            <a:rPr lang="en-US" altLang="zh-TW" dirty="0"/>
            <a:t>Snuggle</a:t>
          </a:r>
          <a:endParaRPr lang="zh-TW" altLang="en-US" dirty="0"/>
        </a:p>
      </dgm:t>
    </dgm:pt>
    <dgm:pt modelId="{E1947C7D-F858-466E-9849-278A54DE2B03}" type="parTrans" cxnId="{DC2C9942-F770-4ECB-8630-752E531D0208}">
      <dgm:prSet/>
      <dgm:spPr/>
      <dgm:t>
        <a:bodyPr/>
        <a:lstStyle/>
        <a:p>
          <a:endParaRPr lang="zh-TW" altLang="en-US"/>
        </a:p>
      </dgm:t>
    </dgm:pt>
    <dgm:pt modelId="{0B804A09-C5C9-430C-851B-A59287C6F8E8}" type="sibTrans" cxnId="{DC2C9942-F770-4ECB-8630-752E531D0208}">
      <dgm:prSet/>
      <dgm:spPr/>
      <dgm:t>
        <a:bodyPr/>
        <a:lstStyle/>
        <a:p>
          <a:endParaRPr lang="zh-TW" altLang="en-US"/>
        </a:p>
      </dgm:t>
    </dgm:pt>
    <dgm:pt modelId="{43302AC1-C97C-4C28-8504-936ADF837979}" type="pres">
      <dgm:prSet presAssocID="{15218924-237A-4B2E-8418-1E1211221F93}" presName="composite" presStyleCnt="0">
        <dgm:presLayoutVars>
          <dgm:chMax val="1"/>
          <dgm:dir/>
          <dgm:resizeHandles val="exact"/>
        </dgm:presLayoutVars>
      </dgm:prSet>
      <dgm:spPr/>
      <dgm:t>
        <a:bodyPr/>
        <a:lstStyle/>
        <a:p>
          <a:endParaRPr lang="zh-TW" altLang="en-US"/>
        </a:p>
      </dgm:t>
    </dgm:pt>
    <dgm:pt modelId="{7E027FD6-2AB2-40DF-946C-3993CD83B271}" type="pres">
      <dgm:prSet presAssocID="{15218924-237A-4B2E-8418-1E1211221F93}" presName="radial" presStyleCnt="0">
        <dgm:presLayoutVars>
          <dgm:animLvl val="ctr"/>
        </dgm:presLayoutVars>
      </dgm:prSet>
      <dgm:spPr/>
    </dgm:pt>
    <dgm:pt modelId="{08159A3A-1C28-4805-9D73-9FFC2F2393CE}" type="pres">
      <dgm:prSet presAssocID="{9650A106-9769-4706-80AA-FBB2C34D973E}" presName="centerShape" presStyleLbl="vennNode1" presStyleIdx="0" presStyleCnt="6"/>
      <dgm:spPr/>
      <dgm:t>
        <a:bodyPr/>
        <a:lstStyle/>
        <a:p>
          <a:endParaRPr lang="zh-TW" altLang="en-US"/>
        </a:p>
      </dgm:t>
    </dgm:pt>
    <dgm:pt modelId="{3CD71246-8707-459E-97E7-6C133B1211E3}" type="pres">
      <dgm:prSet presAssocID="{CE92348B-0B81-4CD2-8260-BCE6DF959A03}" presName="node" presStyleLbl="vennNode1" presStyleIdx="1" presStyleCnt="6">
        <dgm:presLayoutVars>
          <dgm:bulletEnabled val="1"/>
        </dgm:presLayoutVars>
      </dgm:prSet>
      <dgm:spPr/>
      <dgm:t>
        <a:bodyPr/>
        <a:lstStyle/>
        <a:p>
          <a:endParaRPr lang="zh-TW" altLang="en-US"/>
        </a:p>
      </dgm:t>
    </dgm:pt>
    <dgm:pt modelId="{713F34AE-03F0-4BF7-972F-A529C269BA3C}" type="pres">
      <dgm:prSet presAssocID="{8F5FF6FD-9C53-4FD3-896A-A07D38E4A824}" presName="node" presStyleLbl="vennNode1" presStyleIdx="2" presStyleCnt="6">
        <dgm:presLayoutVars>
          <dgm:bulletEnabled val="1"/>
        </dgm:presLayoutVars>
      </dgm:prSet>
      <dgm:spPr/>
      <dgm:t>
        <a:bodyPr/>
        <a:lstStyle/>
        <a:p>
          <a:endParaRPr lang="zh-TW" altLang="en-US"/>
        </a:p>
      </dgm:t>
    </dgm:pt>
    <dgm:pt modelId="{92D656CB-6670-406F-AEB0-9D87A472DCBE}" type="pres">
      <dgm:prSet presAssocID="{8C80EED7-DC26-49A4-B348-254802BDE9A5}" presName="node" presStyleLbl="vennNode1" presStyleIdx="3" presStyleCnt="6">
        <dgm:presLayoutVars>
          <dgm:bulletEnabled val="1"/>
        </dgm:presLayoutVars>
      </dgm:prSet>
      <dgm:spPr/>
      <dgm:t>
        <a:bodyPr/>
        <a:lstStyle/>
        <a:p>
          <a:endParaRPr lang="zh-TW" altLang="en-US"/>
        </a:p>
      </dgm:t>
    </dgm:pt>
    <dgm:pt modelId="{849C8AE0-3158-4067-8C96-1870CC12A1BA}" type="pres">
      <dgm:prSet presAssocID="{E45417AC-A1AE-4F0C-9A83-97B9E3CA95A5}" presName="node" presStyleLbl="vennNode1" presStyleIdx="4" presStyleCnt="6">
        <dgm:presLayoutVars>
          <dgm:bulletEnabled val="1"/>
        </dgm:presLayoutVars>
      </dgm:prSet>
      <dgm:spPr/>
      <dgm:t>
        <a:bodyPr/>
        <a:lstStyle/>
        <a:p>
          <a:endParaRPr lang="zh-TW" altLang="en-US"/>
        </a:p>
      </dgm:t>
    </dgm:pt>
    <dgm:pt modelId="{7A465BC4-8729-4245-8F6E-6AD2397AFE53}" type="pres">
      <dgm:prSet presAssocID="{E2FD4043-51A6-4639-8DEF-1464A5B7A31C}" presName="node" presStyleLbl="vennNode1" presStyleIdx="5" presStyleCnt="6">
        <dgm:presLayoutVars>
          <dgm:bulletEnabled val="1"/>
        </dgm:presLayoutVars>
      </dgm:prSet>
      <dgm:spPr/>
      <dgm:t>
        <a:bodyPr/>
        <a:lstStyle/>
        <a:p>
          <a:endParaRPr lang="zh-TW" altLang="en-US"/>
        </a:p>
      </dgm:t>
    </dgm:pt>
  </dgm:ptLst>
  <dgm:cxnLst>
    <dgm:cxn modelId="{31C3F9C4-962C-49B4-90B1-CB5A1113D5EE}" srcId="{9650A106-9769-4706-80AA-FBB2C34D973E}" destId="{E45417AC-A1AE-4F0C-9A83-97B9E3CA95A5}" srcOrd="3" destOrd="0" parTransId="{5EC458EE-5BFE-4BE7-91DF-352D8842B2B8}" sibTransId="{2335CAD9-2D29-4194-BF32-E6200F8BD7CE}"/>
    <dgm:cxn modelId="{F12C95CD-DDC2-4C00-96A4-68074DDDAEC2}" type="presOf" srcId="{8F5FF6FD-9C53-4FD3-896A-A07D38E4A824}" destId="{713F34AE-03F0-4BF7-972F-A529C269BA3C}" srcOrd="0" destOrd="0" presId="urn:microsoft.com/office/officeart/2005/8/layout/radial3"/>
    <dgm:cxn modelId="{C1328240-8E2F-43BE-8C55-F652D1EF81AB}" type="presOf" srcId="{15218924-237A-4B2E-8418-1E1211221F93}" destId="{43302AC1-C97C-4C28-8504-936ADF837979}" srcOrd="0" destOrd="0" presId="urn:microsoft.com/office/officeart/2005/8/layout/radial3"/>
    <dgm:cxn modelId="{733A9505-528E-44BE-A85E-3FCA979DB86D}" srcId="{9650A106-9769-4706-80AA-FBB2C34D973E}" destId="{8C80EED7-DC26-49A4-B348-254802BDE9A5}" srcOrd="2" destOrd="0" parTransId="{8C52BEB1-2FDC-485C-9C3C-09E8409E20DC}" sibTransId="{02E0BBC6-132B-4F5B-A8C5-01969355BDFB}"/>
    <dgm:cxn modelId="{C50C65C5-3762-4A9C-9F57-6C9FB5BF4622}" type="presOf" srcId="{8C80EED7-DC26-49A4-B348-254802BDE9A5}" destId="{92D656CB-6670-406F-AEB0-9D87A472DCBE}" srcOrd="0" destOrd="0" presId="urn:microsoft.com/office/officeart/2005/8/layout/radial3"/>
    <dgm:cxn modelId="{587540D7-2B23-4B1F-818D-0417CD646DF0}" type="presOf" srcId="{E2FD4043-51A6-4639-8DEF-1464A5B7A31C}" destId="{7A465BC4-8729-4245-8F6E-6AD2397AFE53}" srcOrd="0" destOrd="0" presId="urn:microsoft.com/office/officeart/2005/8/layout/radial3"/>
    <dgm:cxn modelId="{DC2C9942-F770-4ECB-8630-752E531D0208}" srcId="{9650A106-9769-4706-80AA-FBB2C34D973E}" destId="{E2FD4043-51A6-4639-8DEF-1464A5B7A31C}" srcOrd="4" destOrd="0" parTransId="{E1947C7D-F858-466E-9849-278A54DE2B03}" sibTransId="{0B804A09-C5C9-430C-851B-A59287C6F8E8}"/>
    <dgm:cxn modelId="{7C40FA65-C53A-44EE-B803-F7C57DD692BF}" srcId="{15218924-237A-4B2E-8418-1E1211221F93}" destId="{9650A106-9769-4706-80AA-FBB2C34D973E}" srcOrd="0" destOrd="0" parTransId="{09EC8EB0-F73C-488D-832B-D08E9E3EDE67}" sibTransId="{02F67B9D-A9B6-477F-AC33-6D22EF67E17E}"/>
    <dgm:cxn modelId="{9AE62C03-103A-47BE-B5CD-1662964686E9}" type="presOf" srcId="{CE92348B-0B81-4CD2-8260-BCE6DF959A03}" destId="{3CD71246-8707-459E-97E7-6C133B1211E3}" srcOrd="0" destOrd="0" presId="urn:microsoft.com/office/officeart/2005/8/layout/radial3"/>
    <dgm:cxn modelId="{C5132F2A-79BD-42A6-A0BE-12FDD7051168}" type="presOf" srcId="{E45417AC-A1AE-4F0C-9A83-97B9E3CA95A5}" destId="{849C8AE0-3158-4067-8C96-1870CC12A1BA}" srcOrd="0" destOrd="0" presId="urn:microsoft.com/office/officeart/2005/8/layout/radial3"/>
    <dgm:cxn modelId="{16AFAD23-3D8B-4E53-B42F-6DAD374D87CF}" srcId="{9650A106-9769-4706-80AA-FBB2C34D973E}" destId="{CE92348B-0B81-4CD2-8260-BCE6DF959A03}" srcOrd="0" destOrd="0" parTransId="{AD037A29-7DC7-479D-83FE-BFCB3CDBA0F8}" sibTransId="{8E61AE72-BF8A-4F10-B04C-E1AAF3B33C5E}"/>
    <dgm:cxn modelId="{308689A3-A93A-4447-9986-459BB0F2B9EC}" type="presOf" srcId="{9650A106-9769-4706-80AA-FBB2C34D973E}" destId="{08159A3A-1C28-4805-9D73-9FFC2F2393CE}" srcOrd="0" destOrd="0" presId="urn:microsoft.com/office/officeart/2005/8/layout/radial3"/>
    <dgm:cxn modelId="{EECE5150-5242-433D-9251-78A92D8A2063}" srcId="{9650A106-9769-4706-80AA-FBB2C34D973E}" destId="{8F5FF6FD-9C53-4FD3-896A-A07D38E4A824}" srcOrd="1" destOrd="0" parTransId="{62AC67A5-B1DD-452F-A0BA-F7A583057828}" sibTransId="{1146EDC3-349D-4E9F-9F45-6B1DBC33383A}"/>
    <dgm:cxn modelId="{8300495D-AD69-48FA-890C-7994590C8797}" type="presParOf" srcId="{43302AC1-C97C-4C28-8504-936ADF837979}" destId="{7E027FD6-2AB2-40DF-946C-3993CD83B271}" srcOrd="0" destOrd="0" presId="urn:microsoft.com/office/officeart/2005/8/layout/radial3"/>
    <dgm:cxn modelId="{43F46225-8D72-4FC4-9B95-72AEED1CD0A4}" type="presParOf" srcId="{7E027FD6-2AB2-40DF-946C-3993CD83B271}" destId="{08159A3A-1C28-4805-9D73-9FFC2F2393CE}" srcOrd="0" destOrd="0" presId="urn:microsoft.com/office/officeart/2005/8/layout/radial3"/>
    <dgm:cxn modelId="{6D690D5B-F0F8-40D3-88AF-93805F5E3ED9}" type="presParOf" srcId="{7E027FD6-2AB2-40DF-946C-3993CD83B271}" destId="{3CD71246-8707-459E-97E7-6C133B1211E3}" srcOrd="1" destOrd="0" presId="urn:microsoft.com/office/officeart/2005/8/layout/radial3"/>
    <dgm:cxn modelId="{550233DC-7D14-416C-876C-C960A9CB4002}" type="presParOf" srcId="{7E027FD6-2AB2-40DF-946C-3993CD83B271}" destId="{713F34AE-03F0-4BF7-972F-A529C269BA3C}" srcOrd="2" destOrd="0" presId="urn:microsoft.com/office/officeart/2005/8/layout/radial3"/>
    <dgm:cxn modelId="{0C0F7845-0489-46CD-8A66-1B6356F66723}" type="presParOf" srcId="{7E027FD6-2AB2-40DF-946C-3993CD83B271}" destId="{92D656CB-6670-406F-AEB0-9D87A472DCBE}" srcOrd="3" destOrd="0" presId="urn:microsoft.com/office/officeart/2005/8/layout/radial3"/>
    <dgm:cxn modelId="{7EA1C552-10E6-4068-9294-F7F1273B3A2E}" type="presParOf" srcId="{7E027FD6-2AB2-40DF-946C-3993CD83B271}" destId="{849C8AE0-3158-4067-8C96-1870CC12A1BA}" srcOrd="4" destOrd="0" presId="urn:microsoft.com/office/officeart/2005/8/layout/radial3"/>
    <dgm:cxn modelId="{4A7E6386-60F3-41EB-BD3E-BE1F5A1627B2}" type="presParOf" srcId="{7E027FD6-2AB2-40DF-946C-3993CD83B271}" destId="{7A465BC4-8729-4245-8F6E-6AD2397AFE53}" srcOrd="5"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3D7722E-5C35-40F7-A487-8B63B27935D8}" type="doc">
      <dgm:prSet loTypeId="urn:microsoft.com/office/officeart/2005/8/layout/radial3" loCatId="cycle" qsTypeId="urn:microsoft.com/office/officeart/2005/8/quickstyle/simple1" qsCatId="simple" csTypeId="urn:microsoft.com/office/officeart/2005/8/colors/colorful1" csCatId="colorful" phldr="1"/>
      <dgm:spPr/>
      <dgm:t>
        <a:bodyPr/>
        <a:lstStyle/>
        <a:p>
          <a:endParaRPr lang="zh-TW" altLang="en-US"/>
        </a:p>
      </dgm:t>
    </dgm:pt>
    <dgm:pt modelId="{C260C195-B816-447D-A5F5-0319905EF4AE}">
      <dgm:prSet phldrT="[文字]"/>
      <dgm:spPr/>
      <dgm:t>
        <a:bodyPr/>
        <a:lstStyle/>
        <a:p>
          <a:r>
            <a:rPr lang="en-US" altLang="zh-TW" dirty="0"/>
            <a:t>Fair Trade</a:t>
          </a:r>
          <a:endParaRPr lang="zh-TW" altLang="en-US" dirty="0"/>
        </a:p>
      </dgm:t>
    </dgm:pt>
    <dgm:pt modelId="{10B48F75-4B50-427A-9DA6-D0A165A00DBA}" type="parTrans" cxnId="{31289DF7-A81F-4618-8E32-83BB17975A79}">
      <dgm:prSet/>
      <dgm:spPr/>
      <dgm:t>
        <a:bodyPr/>
        <a:lstStyle/>
        <a:p>
          <a:endParaRPr lang="zh-TW" altLang="en-US"/>
        </a:p>
      </dgm:t>
    </dgm:pt>
    <dgm:pt modelId="{691C9D0B-6F2A-4CE4-87DF-16A14410967D}" type="sibTrans" cxnId="{31289DF7-A81F-4618-8E32-83BB17975A79}">
      <dgm:prSet/>
      <dgm:spPr/>
      <dgm:t>
        <a:bodyPr/>
        <a:lstStyle/>
        <a:p>
          <a:endParaRPr lang="zh-TW" altLang="en-US"/>
        </a:p>
      </dgm:t>
    </dgm:pt>
    <dgm:pt modelId="{B0087B67-E2CC-43D7-98D8-D8B3326D3588}">
      <dgm:prSet phldrT="[文字]" custT="1"/>
      <dgm:spPr/>
      <dgm:t>
        <a:bodyPr/>
        <a:lstStyle/>
        <a:p>
          <a:r>
            <a:rPr lang="en-US" altLang="zh-TW" sz="2800" b="1" dirty="0"/>
            <a:t>farmers</a:t>
          </a:r>
          <a:endParaRPr lang="zh-TW" altLang="en-US" sz="2800" b="1" dirty="0"/>
        </a:p>
      </dgm:t>
    </dgm:pt>
    <dgm:pt modelId="{C53509E2-1E67-4E97-A488-CF139BF99326}" type="parTrans" cxnId="{89E3667F-372D-4EB8-AC03-B7BA5818B3E5}">
      <dgm:prSet/>
      <dgm:spPr/>
      <dgm:t>
        <a:bodyPr/>
        <a:lstStyle/>
        <a:p>
          <a:endParaRPr lang="zh-TW" altLang="en-US"/>
        </a:p>
      </dgm:t>
    </dgm:pt>
    <dgm:pt modelId="{5BBB4E1F-0DA5-417E-A620-DD90685C95A8}" type="sibTrans" cxnId="{89E3667F-372D-4EB8-AC03-B7BA5818B3E5}">
      <dgm:prSet/>
      <dgm:spPr/>
      <dgm:t>
        <a:bodyPr/>
        <a:lstStyle/>
        <a:p>
          <a:endParaRPr lang="zh-TW" altLang="en-US"/>
        </a:p>
      </dgm:t>
    </dgm:pt>
    <dgm:pt modelId="{53FDD9E9-AAE1-4CBA-9767-E6397C2B29C1}">
      <dgm:prSet phldrT="[文字]" custT="1"/>
      <dgm:spPr/>
      <dgm:t>
        <a:bodyPr/>
        <a:lstStyle/>
        <a:p>
          <a:r>
            <a:rPr lang="en-US" altLang="zh-TW" sz="2500" b="1" dirty="0"/>
            <a:t>gangsters</a:t>
          </a:r>
          <a:r>
            <a:rPr lang="en-US" altLang="zh-TW" sz="2400" dirty="0"/>
            <a:t> </a:t>
          </a:r>
          <a:endParaRPr lang="zh-TW" altLang="en-US" sz="2400" dirty="0"/>
        </a:p>
      </dgm:t>
    </dgm:pt>
    <dgm:pt modelId="{5A41650C-4061-49EE-BD18-E034500836CA}" type="parTrans" cxnId="{4D2B2AA6-37B9-405B-AD2D-8C26C2BE0335}">
      <dgm:prSet/>
      <dgm:spPr/>
      <dgm:t>
        <a:bodyPr/>
        <a:lstStyle/>
        <a:p>
          <a:endParaRPr lang="zh-TW" altLang="en-US"/>
        </a:p>
      </dgm:t>
    </dgm:pt>
    <dgm:pt modelId="{5537A129-DDBB-456A-9653-594378B59F7A}" type="sibTrans" cxnId="{4D2B2AA6-37B9-405B-AD2D-8C26C2BE0335}">
      <dgm:prSet/>
      <dgm:spPr/>
      <dgm:t>
        <a:bodyPr/>
        <a:lstStyle/>
        <a:p>
          <a:endParaRPr lang="zh-TW" altLang="en-US"/>
        </a:p>
      </dgm:t>
    </dgm:pt>
    <dgm:pt modelId="{C60EAFBB-0DB6-49A5-A73B-332AC9FB5FBF}">
      <dgm:prSet phldrT="[文字]" custT="1"/>
      <dgm:spPr/>
      <dgm:t>
        <a:bodyPr/>
        <a:lstStyle/>
        <a:p>
          <a:r>
            <a:rPr lang="en-US" altLang="zh-TW" sz="2800" b="1" dirty="0"/>
            <a:t>officials</a:t>
          </a:r>
          <a:endParaRPr lang="zh-TW" altLang="en-US" sz="2800" b="1" dirty="0"/>
        </a:p>
      </dgm:t>
    </dgm:pt>
    <dgm:pt modelId="{6290124A-5426-4980-B85D-E1936E38D3ED}" type="parTrans" cxnId="{79F73342-B596-46F4-B12D-5044397E621F}">
      <dgm:prSet/>
      <dgm:spPr/>
      <dgm:t>
        <a:bodyPr/>
        <a:lstStyle/>
        <a:p>
          <a:endParaRPr lang="zh-TW" altLang="en-US"/>
        </a:p>
      </dgm:t>
    </dgm:pt>
    <dgm:pt modelId="{C21F73F3-707E-42CD-A572-313F60667DA4}" type="sibTrans" cxnId="{79F73342-B596-46F4-B12D-5044397E621F}">
      <dgm:prSet/>
      <dgm:spPr/>
      <dgm:t>
        <a:bodyPr/>
        <a:lstStyle/>
        <a:p>
          <a:endParaRPr lang="zh-TW" altLang="en-US"/>
        </a:p>
      </dgm:t>
    </dgm:pt>
    <dgm:pt modelId="{3CE349DC-FED2-4F20-B498-F2E6E7011838}">
      <dgm:prSet phldrT="[文字]" custT="1"/>
      <dgm:spPr/>
      <dgm:t>
        <a:bodyPr/>
        <a:lstStyle/>
        <a:p>
          <a:r>
            <a:rPr lang="en-US" altLang="zh-TW" sz="2800" b="1" dirty="0" err="1"/>
            <a:t>Manuf-acturers</a:t>
          </a:r>
          <a:endParaRPr lang="zh-TW" altLang="en-US" sz="2800" b="1" dirty="0"/>
        </a:p>
      </dgm:t>
    </dgm:pt>
    <dgm:pt modelId="{1CDC5E96-D7F8-4D0A-8275-280A81FFACC1}" type="parTrans" cxnId="{FB039D9A-7D65-40BA-81EE-F8E06FA04E1E}">
      <dgm:prSet/>
      <dgm:spPr/>
      <dgm:t>
        <a:bodyPr/>
        <a:lstStyle/>
        <a:p>
          <a:endParaRPr lang="zh-TW" altLang="en-US"/>
        </a:p>
      </dgm:t>
    </dgm:pt>
    <dgm:pt modelId="{E2C7F201-4C73-4CC8-95EE-25B44A515752}" type="sibTrans" cxnId="{FB039D9A-7D65-40BA-81EE-F8E06FA04E1E}">
      <dgm:prSet/>
      <dgm:spPr/>
      <dgm:t>
        <a:bodyPr/>
        <a:lstStyle/>
        <a:p>
          <a:endParaRPr lang="zh-TW" altLang="en-US"/>
        </a:p>
      </dgm:t>
    </dgm:pt>
    <dgm:pt modelId="{00D030BC-FA95-44D5-A198-832F1AF005EF}" type="pres">
      <dgm:prSet presAssocID="{13D7722E-5C35-40F7-A487-8B63B27935D8}" presName="composite" presStyleCnt="0">
        <dgm:presLayoutVars>
          <dgm:chMax val="1"/>
          <dgm:dir/>
          <dgm:resizeHandles val="exact"/>
        </dgm:presLayoutVars>
      </dgm:prSet>
      <dgm:spPr/>
      <dgm:t>
        <a:bodyPr/>
        <a:lstStyle/>
        <a:p>
          <a:endParaRPr lang="zh-TW" altLang="en-US"/>
        </a:p>
      </dgm:t>
    </dgm:pt>
    <dgm:pt modelId="{0FBA0CD6-21C8-4A81-AB29-71AB0AD658DB}" type="pres">
      <dgm:prSet presAssocID="{13D7722E-5C35-40F7-A487-8B63B27935D8}" presName="radial" presStyleCnt="0">
        <dgm:presLayoutVars>
          <dgm:animLvl val="ctr"/>
        </dgm:presLayoutVars>
      </dgm:prSet>
      <dgm:spPr/>
    </dgm:pt>
    <dgm:pt modelId="{6D15BD36-1237-4ECA-9822-4322E358898E}" type="pres">
      <dgm:prSet presAssocID="{C260C195-B816-447D-A5F5-0319905EF4AE}" presName="centerShape" presStyleLbl="vennNode1" presStyleIdx="0" presStyleCnt="5"/>
      <dgm:spPr/>
      <dgm:t>
        <a:bodyPr/>
        <a:lstStyle/>
        <a:p>
          <a:endParaRPr lang="zh-TW" altLang="en-US"/>
        </a:p>
      </dgm:t>
    </dgm:pt>
    <dgm:pt modelId="{C3C17A05-AF38-4BC3-A198-BCF6350CA0E8}" type="pres">
      <dgm:prSet presAssocID="{B0087B67-E2CC-43D7-98D8-D8B3326D3588}" presName="node" presStyleLbl="vennNode1" presStyleIdx="1" presStyleCnt="5">
        <dgm:presLayoutVars>
          <dgm:bulletEnabled val="1"/>
        </dgm:presLayoutVars>
      </dgm:prSet>
      <dgm:spPr/>
      <dgm:t>
        <a:bodyPr/>
        <a:lstStyle/>
        <a:p>
          <a:endParaRPr lang="zh-TW" altLang="en-US"/>
        </a:p>
      </dgm:t>
    </dgm:pt>
    <dgm:pt modelId="{8E0C319D-DBF5-4F51-9700-297E5E7F488B}" type="pres">
      <dgm:prSet presAssocID="{53FDD9E9-AAE1-4CBA-9767-E6397C2B29C1}" presName="node" presStyleLbl="vennNode1" presStyleIdx="2" presStyleCnt="5" custScaleX="111273">
        <dgm:presLayoutVars>
          <dgm:bulletEnabled val="1"/>
        </dgm:presLayoutVars>
      </dgm:prSet>
      <dgm:spPr/>
      <dgm:t>
        <a:bodyPr/>
        <a:lstStyle/>
        <a:p>
          <a:endParaRPr lang="zh-TW" altLang="en-US"/>
        </a:p>
      </dgm:t>
    </dgm:pt>
    <dgm:pt modelId="{B3DA333C-79EC-432F-9C39-4DC442CE142C}" type="pres">
      <dgm:prSet presAssocID="{C60EAFBB-0DB6-49A5-A73B-332AC9FB5FBF}" presName="node" presStyleLbl="vennNode1" presStyleIdx="3" presStyleCnt="5">
        <dgm:presLayoutVars>
          <dgm:bulletEnabled val="1"/>
        </dgm:presLayoutVars>
      </dgm:prSet>
      <dgm:spPr/>
      <dgm:t>
        <a:bodyPr/>
        <a:lstStyle/>
        <a:p>
          <a:endParaRPr lang="zh-TW" altLang="en-US"/>
        </a:p>
      </dgm:t>
    </dgm:pt>
    <dgm:pt modelId="{A04E9E06-BAB2-48F5-93CB-079278F8A80E}" type="pres">
      <dgm:prSet presAssocID="{3CE349DC-FED2-4F20-B498-F2E6E7011838}" presName="node" presStyleLbl="vennNode1" presStyleIdx="4" presStyleCnt="5">
        <dgm:presLayoutVars>
          <dgm:bulletEnabled val="1"/>
        </dgm:presLayoutVars>
      </dgm:prSet>
      <dgm:spPr/>
      <dgm:t>
        <a:bodyPr/>
        <a:lstStyle/>
        <a:p>
          <a:endParaRPr lang="zh-TW" altLang="en-US"/>
        </a:p>
      </dgm:t>
    </dgm:pt>
  </dgm:ptLst>
  <dgm:cxnLst>
    <dgm:cxn modelId="{FC21B22A-95AC-4FF4-9D74-824807BF98AC}" type="presOf" srcId="{13D7722E-5C35-40F7-A487-8B63B27935D8}" destId="{00D030BC-FA95-44D5-A198-832F1AF005EF}" srcOrd="0" destOrd="0" presId="urn:microsoft.com/office/officeart/2005/8/layout/radial3"/>
    <dgm:cxn modelId="{CA7A6594-D5D7-4646-B298-D56A0D9A8FDA}" type="presOf" srcId="{53FDD9E9-AAE1-4CBA-9767-E6397C2B29C1}" destId="{8E0C319D-DBF5-4F51-9700-297E5E7F488B}" srcOrd="0" destOrd="0" presId="urn:microsoft.com/office/officeart/2005/8/layout/radial3"/>
    <dgm:cxn modelId="{70587730-EEA7-43F4-A667-39CEB51DE280}" type="presOf" srcId="{C260C195-B816-447D-A5F5-0319905EF4AE}" destId="{6D15BD36-1237-4ECA-9822-4322E358898E}" srcOrd="0" destOrd="0" presId="urn:microsoft.com/office/officeart/2005/8/layout/radial3"/>
    <dgm:cxn modelId="{51B40DBB-AEB0-437E-9835-0E4ED3E5DDC0}" type="presOf" srcId="{B0087B67-E2CC-43D7-98D8-D8B3326D3588}" destId="{C3C17A05-AF38-4BC3-A198-BCF6350CA0E8}" srcOrd="0" destOrd="0" presId="urn:microsoft.com/office/officeart/2005/8/layout/radial3"/>
    <dgm:cxn modelId="{D9F18AE4-208E-4784-A033-C494C115897B}" type="presOf" srcId="{3CE349DC-FED2-4F20-B498-F2E6E7011838}" destId="{A04E9E06-BAB2-48F5-93CB-079278F8A80E}" srcOrd="0" destOrd="0" presId="urn:microsoft.com/office/officeart/2005/8/layout/radial3"/>
    <dgm:cxn modelId="{41163C96-1D96-4E3E-B2BC-5A62578113D3}" type="presOf" srcId="{C60EAFBB-0DB6-49A5-A73B-332AC9FB5FBF}" destId="{B3DA333C-79EC-432F-9C39-4DC442CE142C}" srcOrd="0" destOrd="0" presId="urn:microsoft.com/office/officeart/2005/8/layout/radial3"/>
    <dgm:cxn modelId="{4D2B2AA6-37B9-405B-AD2D-8C26C2BE0335}" srcId="{C260C195-B816-447D-A5F5-0319905EF4AE}" destId="{53FDD9E9-AAE1-4CBA-9767-E6397C2B29C1}" srcOrd="1" destOrd="0" parTransId="{5A41650C-4061-49EE-BD18-E034500836CA}" sibTransId="{5537A129-DDBB-456A-9653-594378B59F7A}"/>
    <dgm:cxn modelId="{31289DF7-A81F-4618-8E32-83BB17975A79}" srcId="{13D7722E-5C35-40F7-A487-8B63B27935D8}" destId="{C260C195-B816-447D-A5F5-0319905EF4AE}" srcOrd="0" destOrd="0" parTransId="{10B48F75-4B50-427A-9DA6-D0A165A00DBA}" sibTransId="{691C9D0B-6F2A-4CE4-87DF-16A14410967D}"/>
    <dgm:cxn modelId="{79F73342-B596-46F4-B12D-5044397E621F}" srcId="{C260C195-B816-447D-A5F5-0319905EF4AE}" destId="{C60EAFBB-0DB6-49A5-A73B-332AC9FB5FBF}" srcOrd="2" destOrd="0" parTransId="{6290124A-5426-4980-B85D-E1936E38D3ED}" sibTransId="{C21F73F3-707E-42CD-A572-313F60667DA4}"/>
    <dgm:cxn modelId="{FB039D9A-7D65-40BA-81EE-F8E06FA04E1E}" srcId="{C260C195-B816-447D-A5F5-0319905EF4AE}" destId="{3CE349DC-FED2-4F20-B498-F2E6E7011838}" srcOrd="3" destOrd="0" parTransId="{1CDC5E96-D7F8-4D0A-8275-280A81FFACC1}" sibTransId="{E2C7F201-4C73-4CC8-95EE-25B44A515752}"/>
    <dgm:cxn modelId="{89E3667F-372D-4EB8-AC03-B7BA5818B3E5}" srcId="{C260C195-B816-447D-A5F5-0319905EF4AE}" destId="{B0087B67-E2CC-43D7-98D8-D8B3326D3588}" srcOrd="0" destOrd="0" parTransId="{C53509E2-1E67-4E97-A488-CF139BF99326}" sibTransId="{5BBB4E1F-0DA5-417E-A620-DD90685C95A8}"/>
    <dgm:cxn modelId="{AB574F92-4DDE-4078-948A-8FBB05C04D43}" type="presParOf" srcId="{00D030BC-FA95-44D5-A198-832F1AF005EF}" destId="{0FBA0CD6-21C8-4A81-AB29-71AB0AD658DB}" srcOrd="0" destOrd="0" presId="urn:microsoft.com/office/officeart/2005/8/layout/radial3"/>
    <dgm:cxn modelId="{6DA35EA9-F495-41F7-A049-319F98B54CF7}" type="presParOf" srcId="{0FBA0CD6-21C8-4A81-AB29-71AB0AD658DB}" destId="{6D15BD36-1237-4ECA-9822-4322E358898E}" srcOrd="0" destOrd="0" presId="urn:microsoft.com/office/officeart/2005/8/layout/radial3"/>
    <dgm:cxn modelId="{335E5E3D-07D4-43C5-A36D-DD5A8DC00050}" type="presParOf" srcId="{0FBA0CD6-21C8-4A81-AB29-71AB0AD658DB}" destId="{C3C17A05-AF38-4BC3-A198-BCF6350CA0E8}" srcOrd="1" destOrd="0" presId="urn:microsoft.com/office/officeart/2005/8/layout/radial3"/>
    <dgm:cxn modelId="{4558D111-26BA-49D0-AD9B-415B7A2ECBD6}" type="presParOf" srcId="{0FBA0CD6-21C8-4A81-AB29-71AB0AD658DB}" destId="{8E0C319D-DBF5-4F51-9700-297E5E7F488B}" srcOrd="2" destOrd="0" presId="urn:microsoft.com/office/officeart/2005/8/layout/radial3"/>
    <dgm:cxn modelId="{950ABD48-2C51-4BF6-8B13-EDE510D28A02}" type="presParOf" srcId="{0FBA0CD6-21C8-4A81-AB29-71AB0AD658DB}" destId="{B3DA333C-79EC-432F-9C39-4DC442CE142C}" srcOrd="3" destOrd="0" presId="urn:microsoft.com/office/officeart/2005/8/layout/radial3"/>
    <dgm:cxn modelId="{1F623EC4-6414-4363-B382-CA0E375B51F1}" type="presParOf" srcId="{0FBA0CD6-21C8-4A81-AB29-71AB0AD658DB}" destId="{A04E9E06-BAB2-48F5-93CB-079278F8A80E}" srcOrd="4"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9B8486-27A2-423D-9125-7F9AD17E6EB1}">
      <dsp:nvSpPr>
        <dsp:cNvPr id="0" name=""/>
        <dsp:cNvSpPr/>
      </dsp:nvSpPr>
      <dsp:spPr>
        <a:xfrm>
          <a:off x="5247572" y="2467417"/>
          <a:ext cx="3867840" cy="3586587"/>
        </a:xfrm>
        <a:prstGeom prst="gear9">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altLang="zh-TW" sz="2800" b="1" kern="1200" dirty="0"/>
            <a:t>System is composed of a chain of related components.</a:t>
          </a:r>
          <a:endParaRPr lang="zh-TW" altLang="en-US" sz="2800" b="1" kern="1200" dirty="0"/>
        </a:p>
      </dsp:txBody>
      <dsp:txXfrm>
        <a:off x="6004159" y="3307558"/>
        <a:ext cx="2354666" cy="1843580"/>
      </dsp:txXfrm>
    </dsp:sp>
    <dsp:sp modelId="{0B956103-7EDF-4386-9A65-370BBB30997F}">
      <dsp:nvSpPr>
        <dsp:cNvPr id="0" name=""/>
        <dsp:cNvSpPr/>
      </dsp:nvSpPr>
      <dsp:spPr>
        <a:xfrm>
          <a:off x="1666864" y="1489459"/>
          <a:ext cx="4224781" cy="3975160"/>
        </a:xfrm>
        <a:prstGeom prst="gear6">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altLang="zh-TW" sz="2800" b="1" kern="1200" dirty="0">
              <a:solidFill>
                <a:schemeClr val="tx1"/>
              </a:solidFill>
            </a:rPr>
            <a:t>The whole can complete the task that can’t be done by individual components.</a:t>
          </a:r>
          <a:endParaRPr lang="zh-TW" altLang="en-US" sz="2800" b="1" kern="1200" dirty="0">
            <a:solidFill>
              <a:schemeClr val="tx1"/>
            </a:solidFill>
          </a:endParaRPr>
        </a:p>
      </dsp:txBody>
      <dsp:txXfrm>
        <a:off x="2703908" y="2496266"/>
        <a:ext cx="2150693" cy="1961546"/>
      </dsp:txXfrm>
    </dsp:sp>
    <dsp:sp modelId="{C631FE13-AA07-4720-9E19-A553276B14F9}">
      <dsp:nvSpPr>
        <dsp:cNvPr id="0" name=""/>
        <dsp:cNvSpPr/>
      </dsp:nvSpPr>
      <dsp:spPr>
        <a:xfrm rot="20700000">
          <a:off x="4611796" y="277464"/>
          <a:ext cx="2836299" cy="2505841"/>
        </a:xfrm>
        <a:prstGeom prst="gear6">
          <a:avLst/>
        </a:prstGeom>
        <a:solidFill>
          <a:schemeClr val="tx1">
            <a:lumMod val="85000"/>
            <a:lumOff val="1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altLang="zh-TW" sz="2400" b="1" kern="1200" dirty="0">
              <a:solidFill>
                <a:srgbClr val="FFFF00"/>
              </a:solidFill>
            </a:rPr>
            <a:t>There are a set of rules to follow.</a:t>
          </a:r>
          <a:endParaRPr lang="zh-TW" altLang="en-US" sz="2400" b="1" kern="1200" dirty="0">
            <a:solidFill>
              <a:srgbClr val="FFFF00"/>
            </a:solidFill>
          </a:endParaRPr>
        </a:p>
      </dsp:txBody>
      <dsp:txXfrm rot="-20700000">
        <a:off x="5253480" y="807468"/>
        <a:ext cx="1552931" cy="1445833"/>
      </dsp:txXfrm>
    </dsp:sp>
    <dsp:sp modelId="{A3DFF90C-739C-4C75-B99E-3639A075AD22}">
      <dsp:nvSpPr>
        <dsp:cNvPr id="0" name=""/>
        <dsp:cNvSpPr/>
      </dsp:nvSpPr>
      <dsp:spPr>
        <a:xfrm>
          <a:off x="5453879" y="2150069"/>
          <a:ext cx="4479340" cy="4479340"/>
        </a:xfrm>
        <a:prstGeom prst="circularArrow">
          <a:avLst>
            <a:gd name="adj1" fmla="val 4688"/>
            <a:gd name="adj2" fmla="val 299029"/>
            <a:gd name="adj3" fmla="val 2551549"/>
            <a:gd name="adj4" fmla="val 15787056"/>
            <a:gd name="adj5" fmla="val 5469"/>
          </a:avLst>
        </a:prstGeom>
        <a:solidFill>
          <a:schemeClr val="accent3">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9996B5DB-5ED4-4B40-827F-BEF7C1E6D6FA}">
      <dsp:nvSpPr>
        <dsp:cNvPr id="0" name=""/>
        <dsp:cNvSpPr/>
      </dsp:nvSpPr>
      <dsp:spPr>
        <a:xfrm>
          <a:off x="1446384" y="895471"/>
          <a:ext cx="3254521" cy="3254521"/>
        </a:xfrm>
        <a:prstGeom prst="leftCircularArrow">
          <a:avLst>
            <a:gd name="adj1" fmla="val 6452"/>
            <a:gd name="adj2" fmla="val 429999"/>
            <a:gd name="adj3" fmla="val 10489124"/>
            <a:gd name="adj4" fmla="val 14837806"/>
            <a:gd name="adj5" fmla="val 7527"/>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sp>
    <dsp:sp modelId="{DA1DA791-2E68-4746-B8E7-39456713B43F}">
      <dsp:nvSpPr>
        <dsp:cNvPr id="0" name=""/>
        <dsp:cNvSpPr/>
      </dsp:nvSpPr>
      <dsp:spPr>
        <a:xfrm>
          <a:off x="4307893" y="-386279"/>
          <a:ext cx="3509029" cy="3509029"/>
        </a:xfrm>
        <a:prstGeom prst="circularArrow">
          <a:avLst>
            <a:gd name="adj1" fmla="val 5984"/>
            <a:gd name="adj2" fmla="val 394124"/>
            <a:gd name="adj3" fmla="val 13313824"/>
            <a:gd name="adj4" fmla="val 10508221"/>
            <a:gd name="adj5" fmla="val 6981"/>
          </a:avLst>
        </a:prstGeom>
        <a:solidFill>
          <a:schemeClr val="bg2">
            <a:lumMod val="2500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F0ABDC-99D6-4F5D-A83C-A3360ADF57F6}">
      <dsp:nvSpPr>
        <dsp:cNvPr id="0" name=""/>
        <dsp:cNvSpPr/>
      </dsp:nvSpPr>
      <dsp:spPr>
        <a:xfrm>
          <a:off x="4953049" y="1487"/>
          <a:ext cx="2184300" cy="1419795"/>
        </a:xfrm>
        <a:prstGeom prst="roundRect">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altLang="zh-TW" sz="3600" b="1" kern="1200" dirty="0">
              <a:solidFill>
                <a:schemeClr val="accent1">
                  <a:lumMod val="50000"/>
                </a:schemeClr>
              </a:solidFill>
              <a:sym typeface="BiauKai" pitchFamily="1" charset="-120"/>
            </a:rPr>
            <a:t>System thinking</a:t>
          </a:r>
          <a:endParaRPr lang="zh-TW" altLang="en-US" sz="3600" b="1" kern="1200" dirty="0">
            <a:solidFill>
              <a:schemeClr val="accent1">
                <a:lumMod val="50000"/>
              </a:schemeClr>
            </a:solidFill>
          </a:endParaRPr>
        </a:p>
      </dsp:txBody>
      <dsp:txXfrm>
        <a:off x="5022358" y="70796"/>
        <a:ext cx="2045682" cy="1281177"/>
      </dsp:txXfrm>
    </dsp:sp>
    <dsp:sp modelId="{F43814E4-082E-4489-8E58-E13420D387E2}">
      <dsp:nvSpPr>
        <dsp:cNvPr id="0" name=""/>
        <dsp:cNvSpPr/>
      </dsp:nvSpPr>
      <dsp:spPr>
        <a:xfrm>
          <a:off x="3205294" y="711385"/>
          <a:ext cx="5679811" cy="5679811"/>
        </a:xfrm>
        <a:custGeom>
          <a:avLst/>
          <a:gdLst/>
          <a:ahLst/>
          <a:cxnLst/>
          <a:rect l="0" t="0" r="0" b="0"/>
          <a:pathLst>
            <a:path>
              <a:moveTo>
                <a:pt x="3947102" y="224723"/>
              </a:moveTo>
              <a:arcTo wR="2839905" hR="2839905" stAng="17576789" swAng="1964300"/>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131D660-06A8-45FA-8A50-891F2FFC6971}">
      <dsp:nvSpPr>
        <dsp:cNvPr id="0" name=""/>
        <dsp:cNvSpPr/>
      </dsp:nvSpPr>
      <dsp:spPr>
        <a:xfrm>
          <a:off x="7653960" y="1963814"/>
          <a:ext cx="2184300" cy="141979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altLang="zh-TW" sz="3600" b="1" kern="1200" dirty="0"/>
            <a:t>Mental model</a:t>
          </a:r>
          <a:endParaRPr lang="zh-TW" altLang="en-US" sz="3600" b="1" kern="1200" dirty="0"/>
        </a:p>
      </dsp:txBody>
      <dsp:txXfrm>
        <a:off x="7723269" y="2033123"/>
        <a:ext cx="2045682" cy="1281177"/>
      </dsp:txXfrm>
    </dsp:sp>
    <dsp:sp modelId="{EA14E3AA-4C68-44CB-B933-64B5161ADF27}">
      <dsp:nvSpPr>
        <dsp:cNvPr id="0" name=""/>
        <dsp:cNvSpPr/>
      </dsp:nvSpPr>
      <dsp:spPr>
        <a:xfrm>
          <a:off x="3205294" y="711385"/>
          <a:ext cx="5679811" cy="5679811"/>
        </a:xfrm>
        <a:custGeom>
          <a:avLst/>
          <a:gdLst/>
          <a:ahLst/>
          <a:cxnLst/>
          <a:rect l="0" t="0" r="0" b="0"/>
          <a:pathLst>
            <a:path>
              <a:moveTo>
                <a:pt x="5675872" y="2690394"/>
              </a:moveTo>
              <a:arcTo wR="2839905" hR="2839905" stAng="21418931" swAng="2198425"/>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45E96B3-A0A0-4A87-983D-EC5A85ACA66E}">
      <dsp:nvSpPr>
        <dsp:cNvPr id="0" name=""/>
        <dsp:cNvSpPr/>
      </dsp:nvSpPr>
      <dsp:spPr>
        <a:xfrm>
          <a:off x="6622304" y="5138924"/>
          <a:ext cx="2184300" cy="1419795"/>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altLang="zh-TW" sz="3600" b="1" kern="1200" dirty="0">
              <a:solidFill>
                <a:schemeClr val="accent1">
                  <a:lumMod val="50000"/>
                </a:schemeClr>
              </a:solidFill>
            </a:rPr>
            <a:t>Team Learning</a:t>
          </a:r>
          <a:endParaRPr lang="zh-TW" altLang="en-US" sz="3600" b="1" kern="1200" dirty="0">
            <a:solidFill>
              <a:schemeClr val="accent1">
                <a:lumMod val="50000"/>
              </a:schemeClr>
            </a:solidFill>
          </a:endParaRPr>
        </a:p>
      </dsp:txBody>
      <dsp:txXfrm>
        <a:off x="6691613" y="5208233"/>
        <a:ext cx="2045682" cy="1281177"/>
      </dsp:txXfrm>
    </dsp:sp>
    <dsp:sp modelId="{C76826E4-E9A1-4120-96F5-BB12CDEA399D}">
      <dsp:nvSpPr>
        <dsp:cNvPr id="0" name=""/>
        <dsp:cNvSpPr/>
      </dsp:nvSpPr>
      <dsp:spPr>
        <a:xfrm>
          <a:off x="3205294" y="711385"/>
          <a:ext cx="5679811" cy="5679811"/>
        </a:xfrm>
        <a:custGeom>
          <a:avLst/>
          <a:gdLst/>
          <a:ahLst/>
          <a:cxnLst/>
          <a:rect l="0" t="0" r="0" b="0"/>
          <a:pathLst>
            <a:path>
              <a:moveTo>
                <a:pt x="3405703" y="5622877"/>
              </a:moveTo>
              <a:arcTo wR="2839905" hR="2839905" stAng="4710479" swAng="1379042"/>
            </a:path>
          </a:pathLst>
        </a:cu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485E2F10-6F37-4CA5-B16D-18C0FA6D5FDD}">
      <dsp:nvSpPr>
        <dsp:cNvPr id="0" name=""/>
        <dsp:cNvSpPr/>
      </dsp:nvSpPr>
      <dsp:spPr>
        <a:xfrm>
          <a:off x="3283795" y="5138924"/>
          <a:ext cx="2184300" cy="141979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altLang="zh-TW" sz="3600" b="1" kern="1200" dirty="0"/>
            <a:t>Shared vision</a:t>
          </a:r>
          <a:endParaRPr lang="zh-TW" altLang="en-US" sz="3600" b="1" kern="1200" dirty="0"/>
        </a:p>
      </dsp:txBody>
      <dsp:txXfrm>
        <a:off x="3353104" y="5208233"/>
        <a:ext cx="2045682" cy="1281177"/>
      </dsp:txXfrm>
    </dsp:sp>
    <dsp:sp modelId="{D8A893EC-4436-4382-B172-6873DED501CD}">
      <dsp:nvSpPr>
        <dsp:cNvPr id="0" name=""/>
        <dsp:cNvSpPr/>
      </dsp:nvSpPr>
      <dsp:spPr>
        <a:xfrm>
          <a:off x="3205294" y="711385"/>
          <a:ext cx="5679811" cy="5679811"/>
        </a:xfrm>
        <a:custGeom>
          <a:avLst/>
          <a:gdLst/>
          <a:ahLst/>
          <a:cxnLst/>
          <a:rect l="0" t="0" r="0" b="0"/>
          <a:pathLst>
            <a:path>
              <a:moveTo>
                <a:pt x="475107" y="4412418"/>
              </a:moveTo>
              <a:arcTo wR="2839905" hR="2839905" stAng="8782644" swAng="2198425"/>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B82C7E5B-FEAC-440D-9203-B9D8B5CD909D}">
      <dsp:nvSpPr>
        <dsp:cNvPr id="0" name=""/>
        <dsp:cNvSpPr/>
      </dsp:nvSpPr>
      <dsp:spPr>
        <a:xfrm>
          <a:off x="2252138" y="1963814"/>
          <a:ext cx="2184300" cy="1419795"/>
        </a:xfrm>
        <a:prstGeom prst="roundRect">
          <a:avLst/>
        </a:prstGeom>
        <a:solidFill>
          <a:srgbClr val="9966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altLang="zh-TW" sz="3600" b="1" kern="1200" dirty="0"/>
            <a:t>Personal mastery</a:t>
          </a:r>
          <a:endParaRPr lang="zh-TW" altLang="en-US" sz="3600" b="1" kern="1200" dirty="0"/>
        </a:p>
      </dsp:txBody>
      <dsp:txXfrm>
        <a:off x="2321447" y="2033123"/>
        <a:ext cx="2045682" cy="1281177"/>
      </dsp:txXfrm>
    </dsp:sp>
    <dsp:sp modelId="{0F2B2F0F-11F8-43CE-90EB-513DD52F1F23}">
      <dsp:nvSpPr>
        <dsp:cNvPr id="0" name=""/>
        <dsp:cNvSpPr/>
      </dsp:nvSpPr>
      <dsp:spPr>
        <a:xfrm>
          <a:off x="3205294" y="711385"/>
          <a:ext cx="5679811" cy="5679811"/>
        </a:xfrm>
        <a:custGeom>
          <a:avLst/>
          <a:gdLst/>
          <a:ahLst/>
          <a:cxnLst/>
          <a:rect l="0" t="0" r="0" b="0"/>
          <a:pathLst>
            <a:path>
              <a:moveTo>
                <a:pt x="494288" y="1238922"/>
              </a:moveTo>
              <a:arcTo wR="2839905" hR="2839905" stAng="12858911" swAng="1964300"/>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8B2B4D-958D-44BE-84FA-C215F8345549}">
      <dsp:nvSpPr>
        <dsp:cNvPr id="0" name=""/>
        <dsp:cNvSpPr/>
      </dsp:nvSpPr>
      <dsp:spPr>
        <a:xfrm>
          <a:off x="0" y="1671923"/>
          <a:ext cx="11480800" cy="4788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83A0C7-C572-4405-A022-BBC499673539}">
      <dsp:nvSpPr>
        <dsp:cNvPr id="0" name=""/>
        <dsp:cNvSpPr/>
      </dsp:nvSpPr>
      <dsp:spPr>
        <a:xfrm>
          <a:off x="557783" y="102503"/>
          <a:ext cx="10918725" cy="1849860"/>
        </a:xfrm>
        <a:prstGeom prst="round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3763" tIns="0" rIns="303763" bIns="0" numCol="1" spcCol="1270" anchor="ctr" anchorCtr="0">
          <a:noAutofit/>
        </a:bodyPr>
        <a:lstStyle/>
        <a:p>
          <a:pPr lvl="0" algn="l" defTabSz="1955800">
            <a:lnSpc>
              <a:spcPct val="90000"/>
            </a:lnSpc>
            <a:spcBef>
              <a:spcPct val="0"/>
            </a:spcBef>
            <a:spcAft>
              <a:spcPct val="35000"/>
            </a:spcAft>
          </a:pPr>
          <a:r>
            <a:rPr lang="en-US" altLang="zh-TW" sz="4400" kern="1200" dirty="0"/>
            <a:t>Thinking about </a:t>
          </a:r>
          <a:r>
            <a:rPr lang="en-US" altLang="zh-TW" sz="4400" kern="1200" dirty="0">
              <a:solidFill>
                <a:srgbClr val="FFFF00"/>
              </a:solidFill>
            </a:rPr>
            <a:t>the whole </a:t>
          </a:r>
          <a:r>
            <a:rPr lang="en-US" altLang="zh-TW" sz="4400" kern="1200" dirty="0"/>
            <a:t>instead of the parts.</a:t>
          </a:r>
          <a:endParaRPr lang="zh-TW" altLang="en-US" sz="4400" kern="1200" dirty="0"/>
        </a:p>
      </dsp:txBody>
      <dsp:txXfrm>
        <a:off x="648086" y="192806"/>
        <a:ext cx="10738119" cy="1669254"/>
      </dsp:txXfrm>
    </dsp:sp>
    <dsp:sp modelId="{099AF0E7-B6F8-476E-8990-90DE99A622F1}">
      <dsp:nvSpPr>
        <dsp:cNvPr id="0" name=""/>
        <dsp:cNvSpPr/>
      </dsp:nvSpPr>
      <dsp:spPr>
        <a:xfrm>
          <a:off x="0" y="3635001"/>
          <a:ext cx="11480800" cy="478800"/>
        </a:xfrm>
        <a:prstGeom prst="rect">
          <a:avLst/>
        </a:prstGeom>
        <a:solidFill>
          <a:schemeClr val="lt1">
            <a:alpha val="90000"/>
            <a:hueOff val="0"/>
            <a:satOff val="0"/>
            <a:lumOff val="0"/>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dsp:style>
    </dsp:sp>
    <dsp:sp modelId="{6246325E-A498-441A-BB0E-E8C14652E7EE}">
      <dsp:nvSpPr>
        <dsp:cNvPr id="0" name=""/>
        <dsp:cNvSpPr/>
      </dsp:nvSpPr>
      <dsp:spPr>
        <a:xfrm>
          <a:off x="554511" y="2215223"/>
          <a:ext cx="10926288" cy="1662117"/>
        </a:xfrm>
        <a:prstGeom prst="roundRect">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3763" tIns="0" rIns="303763" bIns="0" numCol="1" spcCol="1270" anchor="ctr" anchorCtr="0">
          <a:noAutofit/>
        </a:bodyPr>
        <a:lstStyle/>
        <a:p>
          <a:pPr lvl="0" algn="l" defTabSz="1955800">
            <a:lnSpc>
              <a:spcPct val="90000"/>
            </a:lnSpc>
            <a:spcBef>
              <a:spcPct val="0"/>
            </a:spcBef>
            <a:spcAft>
              <a:spcPct val="35000"/>
            </a:spcAft>
          </a:pPr>
          <a:r>
            <a:rPr lang="en-US" altLang="zh-TW" sz="4400" kern="1200" dirty="0"/>
            <a:t>Putting emphasis on </a:t>
          </a:r>
          <a:r>
            <a:rPr lang="en-US" altLang="zh-TW" sz="4400" kern="1200" dirty="0">
              <a:solidFill>
                <a:srgbClr val="FFFF00"/>
              </a:solidFill>
            </a:rPr>
            <a:t>the relationships </a:t>
          </a:r>
          <a:r>
            <a:rPr lang="en-US" altLang="zh-TW" sz="4400" kern="1200" dirty="0"/>
            <a:t>between the different components</a:t>
          </a:r>
          <a:endParaRPr lang="zh-TW" altLang="en-US" sz="4400" kern="1200" dirty="0"/>
        </a:p>
      </dsp:txBody>
      <dsp:txXfrm>
        <a:off x="635649" y="2296361"/>
        <a:ext cx="10764012" cy="1499841"/>
      </dsp:txXfrm>
    </dsp:sp>
    <dsp:sp modelId="{25E39433-76A6-4D8E-AF8C-D7EDF2665CF9}">
      <dsp:nvSpPr>
        <dsp:cNvPr id="0" name=""/>
        <dsp:cNvSpPr/>
      </dsp:nvSpPr>
      <dsp:spPr>
        <a:xfrm>
          <a:off x="0" y="5781396"/>
          <a:ext cx="11480800" cy="478800"/>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02FC752E-7F7F-4432-B91A-D78FB8CC669F}">
      <dsp:nvSpPr>
        <dsp:cNvPr id="0" name=""/>
        <dsp:cNvSpPr/>
      </dsp:nvSpPr>
      <dsp:spPr>
        <a:xfrm>
          <a:off x="549385" y="4190999"/>
          <a:ext cx="10931414" cy="1845435"/>
        </a:xfrm>
        <a:prstGeom prst="roundRect">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3763" tIns="0" rIns="303763" bIns="0" numCol="1" spcCol="1270" anchor="ctr" anchorCtr="0">
          <a:noAutofit/>
        </a:bodyPr>
        <a:lstStyle/>
        <a:p>
          <a:pPr lvl="0" algn="l" defTabSz="2133600">
            <a:lnSpc>
              <a:spcPct val="90000"/>
            </a:lnSpc>
            <a:spcBef>
              <a:spcPct val="0"/>
            </a:spcBef>
            <a:spcAft>
              <a:spcPct val="35000"/>
            </a:spcAft>
          </a:pPr>
          <a:r>
            <a:rPr lang="en-US" altLang="zh-TW" sz="4800" kern="1200" dirty="0"/>
            <a:t>Taking into account </a:t>
          </a:r>
          <a:r>
            <a:rPr lang="en-US" altLang="zh-TW" sz="4800" kern="1200" dirty="0">
              <a:solidFill>
                <a:srgbClr val="FFFF00"/>
              </a:solidFill>
            </a:rPr>
            <a:t>the context</a:t>
          </a:r>
          <a:r>
            <a:rPr lang="en-US" altLang="zh-TW" sz="4800" kern="1200" dirty="0"/>
            <a:t>, circumstances or environment .</a:t>
          </a:r>
          <a:endParaRPr lang="zh-TW" altLang="en-US" sz="4800" kern="1200" dirty="0"/>
        </a:p>
      </dsp:txBody>
      <dsp:txXfrm>
        <a:off x="639472" y="4281086"/>
        <a:ext cx="10751240" cy="166526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EBD005-0855-4DAB-9F89-46FF20B6D76B}">
      <dsp:nvSpPr>
        <dsp:cNvPr id="0" name=""/>
        <dsp:cNvSpPr/>
      </dsp:nvSpPr>
      <dsp:spPr>
        <a:xfrm rot="5400000">
          <a:off x="5207185" y="167829"/>
          <a:ext cx="2540248" cy="2210015"/>
        </a:xfrm>
        <a:prstGeom prst="hexagon">
          <a:avLst>
            <a:gd name="adj" fmla="val 25000"/>
            <a:gd name="vf" fmla="val 1154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altLang="zh-TW" sz="2800" b="1" kern="1200" dirty="0">
              <a:solidFill>
                <a:schemeClr val="tx1"/>
              </a:solidFill>
            </a:rPr>
            <a:t>Opinion</a:t>
          </a:r>
          <a:endParaRPr lang="zh-TW" altLang="en-US" sz="2800" b="1" kern="1200" dirty="0">
            <a:solidFill>
              <a:schemeClr val="tx1"/>
            </a:solidFill>
          </a:endParaRPr>
        </a:p>
      </dsp:txBody>
      <dsp:txXfrm rot="-5400000">
        <a:off x="5716695" y="398568"/>
        <a:ext cx="1521227" cy="1748538"/>
      </dsp:txXfrm>
    </dsp:sp>
    <dsp:sp modelId="{F3DBDCE8-839A-465F-8603-DE50BBF6A977}">
      <dsp:nvSpPr>
        <dsp:cNvPr id="0" name=""/>
        <dsp:cNvSpPr/>
      </dsp:nvSpPr>
      <dsp:spPr>
        <a:xfrm>
          <a:off x="7649379" y="510763"/>
          <a:ext cx="2834916" cy="1524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endParaRPr lang="zh-TW" altLang="en-US" sz="3600" kern="1200"/>
        </a:p>
      </dsp:txBody>
      <dsp:txXfrm>
        <a:off x="7649379" y="510763"/>
        <a:ext cx="2834916" cy="1524148"/>
      </dsp:txXfrm>
    </dsp:sp>
    <dsp:sp modelId="{F6956B8D-4426-4DA1-8790-8217AE9F4613}">
      <dsp:nvSpPr>
        <dsp:cNvPr id="0" name=""/>
        <dsp:cNvSpPr/>
      </dsp:nvSpPr>
      <dsp:spPr>
        <a:xfrm rot="5400000">
          <a:off x="2820368" y="167829"/>
          <a:ext cx="2540248" cy="2210015"/>
        </a:xfrm>
        <a:prstGeom prst="hexagon">
          <a:avLst>
            <a:gd name="adj" fmla="val 25000"/>
            <a:gd name="vf" fmla="val 115470"/>
          </a:avLst>
        </a:prstGeom>
        <a:solidFill>
          <a:schemeClr val="accent4">
            <a:hueOff val="1960178"/>
            <a:satOff val="-8155"/>
            <a:lumOff val="1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altLang="zh-TW" sz="3600" b="1" kern="1200" dirty="0">
              <a:solidFill>
                <a:schemeClr val="tx1"/>
              </a:solidFill>
            </a:rPr>
            <a:t>Fact</a:t>
          </a:r>
          <a:endParaRPr lang="zh-TW" altLang="en-US" sz="3600" b="1" kern="1200" dirty="0">
            <a:solidFill>
              <a:schemeClr val="tx1"/>
            </a:solidFill>
          </a:endParaRPr>
        </a:p>
      </dsp:txBody>
      <dsp:txXfrm rot="-5400000">
        <a:off x="3329878" y="398568"/>
        <a:ext cx="1521227" cy="1748538"/>
      </dsp:txXfrm>
    </dsp:sp>
    <dsp:sp modelId="{AE63B0D7-D98D-4C88-9B6D-5F3EBFFCDA9C}">
      <dsp:nvSpPr>
        <dsp:cNvPr id="0" name=""/>
        <dsp:cNvSpPr/>
      </dsp:nvSpPr>
      <dsp:spPr>
        <a:xfrm rot="5400000">
          <a:off x="4009204" y="2230541"/>
          <a:ext cx="2540248" cy="2396916"/>
        </a:xfrm>
        <a:prstGeom prst="hexagon">
          <a:avLst>
            <a:gd name="adj" fmla="val 25000"/>
            <a:gd name="vf" fmla="val 115470"/>
          </a:avLst>
        </a:prstGeom>
        <a:solidFill>
          <a:schemeClr val="accent4">
            <a:hueOff val="3920356"/>
            <a:satOff val="-16311"/>
            <a:lumOff val="3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altLang="zh-TW" sz="2800" b="1" kern="1200" dirty="0">
              <a:solidFill>
                <a:schemeClr val="tx1"/>
              </a:solidFill>
            </a:rPr>
            <a:t>Evidence</a:t>
          </a:r>
          <a:endParaRPr lang="zh-TW" altLang="en-US" sz="2800" b="1" kern="1200" dirty="0">
            <a:solidFill>
              <a:schemeClr val="tx1"/>
            </a:solidFill>
          </a:endParaRPr>
        </a:p>
      </dsp:txBody>
      <dsp:txXfrm rot="-5400000">
        <a:off x="4469086" y="2570305"/>
        <a:ext cx="1620484" cy="1717388"/>
      </dsp:txXfrm>
    </dsp:sp>
    <dsp:sp modelId="{B961AEC0-A49D-4119-A549-5332A45B4700}">
      <dsp:nvSpPr>
        <dsp:cNvPr id="0" name=""/>
        <dsp:cNvSpPr/>
      </dsp:nvSpPr>
      <dsp:spPr>
        <a:xfrm>
          <a:off x="1339403" y="2666925"/>
          <a:ext cx="2743467" cy="1524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r" defTabSz="1600200">
            <a:lnSpc>
              <a:spcPct val="90000"/>
            </a:lnSpc>
            <a:spcBef>
              <a:spcPct val="0"/>
            </a:spcBef>
            <a:spcAft>
              <a:spcPct val="35000"/>
            </a:spcAft>
          </a:pPr>
          <a:endParaRPr lang="zh-TW" altLang="en-US" sz="3600" kern="1200"/>
        </a:p>
      </dsp:txBody>
      <dsp:txXfrm>
        <a:off x="1339403" y="2666925"/>
        <a:ext cx="2743467" cy="1524148"/>
      </dsp:txXfrm>
    </dsp:sp>
    <dsp:sp modelId="{810E0822-012E-4B9A-85A7-283E6B781D0A}">
      <dsp:nvSpPr>
        <dsp:cNvPr id="0" name=""/>
        <dsp:cNvSpPr/>
      </dsp:nvSpPr>
      <dsp:spPr>
        <a:xfrm rot="5400000">
          <a:off x="6396021" y="2323992"/>
          <a:ext cx="2540248" cy="2210015"/>
        </a:xfrm>
        <a:prstGeom prst="hexagon">
          <a:avLst>
            <a:gd name="adj" fmla="val 25000"/>
            <a:gd name="vf" fmla="val 115470"/>
          </a:avLst>
        </a:prstGeom>
        <a:solidFill>
          <a:schemeClr val="accent4">
            <a:hueOff val="5880535"/>
            <a:satOff val="-24466"/>
            <a:lumOff val="5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TW" altLang="en-US" sz="3600" kern="1200"/>
        </a:p>
      </dsp:txBody>
      <dsp:txXfrm rot="-5400000">
        <a:off x="6905531" y="2554731"/>
        <a:ext cx="1521227" cy="1748538"/>
      </dsp:txXfrm>
    </dsp:sp>
    <dsp:sp modelId="{C868E19F-788A-4F86-AD74-7470FDB757D5}">
      <dsp:nvSpPr>
        <dsp:cNvPr id="0" name=""/>
        <dsp:cNvSpPr/>
      </dsp:nvSpPr>
      <dsp:spPr>
        <a:xfrm rot="5400000">
          <a:off x="5223252" y="4263402"/>
          <a:ext cx="2540248" cy="2648947"/>
        </a:xfrm>
        <a:prstGeom prst="hexagon">
          <a:avLst>
            <a:gd name="adj" fmla="val 25000"/>
            <a:gd name="vf" fmla="val 115470"/>
          </a:avLst>
        </a:prstGeom>
        <a:solidFill>
          <a:schemeClr val="accent4">
            <a:hueOff val="7840713"/>
            <a:satOff val="-32622"/>
            <a:lumOff val="76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altLang="zh-TW" sz="2800" b="1" kern="1200" dirty="0">
              <a:solidFill>
                <a:schemeClr val="tx1"/>
              </a:solidFill>
            </a:rPr>
            <a:t>Definition</a:t>
          </a:r>
          <a:endParaRPr lang="zh-TW" altLang="en-US" sz="2800" b="1" kern="1200" dirty="0">
            <a:solidFill>
              <a:schemeClr val="tx1"/>
            </a:solidFill>
          </a:endParaRPr>
        </a:p>
      </dsp:txBody>
      <dsp:txXfrm rot="-5400000">
        <a:off x="5610394" y="4741126"/>
        <a:ext cx="1765965" cy="1693498"/>
      </dsp:txXfrm>
    </dsp:sp>
    <dsp:sp modelId="{DE569FF7-B2D4-496D-8E9A-AF336DB42DF3}">
      <dsp:nvSpPr>
        <dsp:cNvPr id="0" name=""/>
        <dsp:cNvSpPr/>
      </dsp:nvSpPr>
      <dsp:spPr>
        <a:xfrm>
          <a:off x="7649379" y="4823088"/>
          <a:ext cx="2834916" cy="1524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endParaRPr lang="zh-TW" altLang="en-US" sz="3600" kern="1200"/>
        </a:p>
      </dsp:txBody>
      <dsp:txXfrm>
        <a:off x="7649379" y="4823088"/>
        <a:ext cx="2834916" cy="1524148"/>
      </dsp:txXfrm>
    </dsp:sp>
    <dsp:sp modelId="{4FE2CF4E-E5D9-400B-8A86-5AA91D4F142D}">
      <dsp:nvSpPr>
        <dsp:cNvPr id="0" name=""/>
        <dsp:cNvSpPr/>
      </dsp:nvSpPr>
      <dsp:spPr>
        <a:xfrm rot="5400000">
          <a:off x="2820368" y="4480154"/>
          <a:ext cx="2540248" cy="2210015"/>
        </a:xfrm>
        <a:prstGeom prst="hexagon">
          <a:avLst>
            <a:gd name="adj" fmla="val 25000"/>
            <a:gd name="vf" fmla="val 115470"/>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TW" altLang="en-US" sz="3600" kern="1200"/>
        </a:p>
      </dsp:txBody>
      <dsp:txXfrm rot="-5400000">
        <a:off x="3329878" y="4710893"/>
        <a:ext cx="1521227" cy="174853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B44D76-A0BB-4350-9E4E-D290C613D55F}">
      <dsp:nvSpPr>
        <dsp:cNvPr id="0" name=""/>
        <dsp:cNvSpPr/>
      </dsp:nvSpPr>
      <dsp:spPr>
        <a:xfrm>
          <a:off x="700831" y="2732"/>
          <a:ext cx="2235398" cy="1341239"/>
        </a:xfrm>
        <a:prstGeom prst="rect">
          <a:avLst/>
        </a:prstGeom>
        <a:solidFill>
          <a:srgbClr val="FF99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en-US" altLang="zh-TW" sz="3700" kern="1200" dirty="0"/>
            <a:t>figures</a:t>
          </a:r>
          <a:endParaRPr lang="zh-TW" altLang="en-US" sz="3700" kern="1200" dirty="0"/>
        </a:p>
      </dsp:txBody>
      <dsp:txXfrm>
        <a:off x="700831" y="2732"/>
        <a:ext cx="2235398" cy="1341239"/>
      </dsp:txXfrm>
    </dsp:sp>
    <dsp:sp modelId="{E7704445-FAB0-4610-A8C6-A8DE2333768D}">
      <dsp:nvSpPr>
        <dsp:cNvPr id="0" name=""/>
        <dsp:cNvSpPr/>
      </dsp:nvSpPr>
      <dsp:spPr>
        <a:xfrm>
          <a:off x="3159769" y="2732"/>
          <a:ext cx="2235398" cy="1341239"/>
        </a:xfrm>
        <a:prstGeom prst="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en-US" altLang="zh-TW" sz="3700" kern="1200" dirty="0"/>
            <a:t>studies</a:t>
          </a:r>
          <a:endParaRPr lang="zh-TW" altLang="en-US" sz="3700" kern="1200" dirty="0"/>
        </a:p>
      </dsp:txBody>
      <dsp:txXfrm>
        <a:off x="3159769" y="2732"/>
        <a:ext cx="2235398" cy="1341239"/>
      </dsp:txXfrm>
    </dsp:sp>
    <dsp:sp modelId="{51120AD1-1EFB-4453-A2CC-6E60CE8C951A}">
      <dsp:nvSpPr>
        <dsp:cNvPr id="0" name=""/>
        <dsp:cNvSpPr/>
      </dsp:nvSpPr>
      <dsp:spPr>
        <a:xfrm>
          <a:off x="700831" y="1567511"/>
          <a:ext cx="2235398" cy="1341239"/>
        </a:xfrm>
        <a:prstGeom prst="rect">
          <a:avLst/>
        </a:prstGeom>
        <a:solidFill>
          <a:srgbClr val="3366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en-US" altLang="zh-TW" sz="3700" kern="1200" dirty="0"/>
            <a:t>exist</a:t>
          </a:r>
          <a:endParaRPr lang="zh-TW" altLang="en-US" sz="3700" kern="1200" dirty="0"/>
        </a:p>
      </dsp:txBody>
      <dsp:txXfrm>
        <a:off x="700831" y="1567511"/>
        <a:ext cx="2235398" cy="1341239"/>
      </dsp:txXfrm>
    </dsp:sp>
    <dsp:sp modelId="{E52CF819-8D2F-44B8-BC39-B9F281D4AE34}">
      <dsp:nvSpPr>
        <dsp:cNvPr id="0" name=""/>
        <dsp:cNvSpPr/>
      </dsp:nvSpPr>
      <dsp:spPr>
        <a:xfrm>
          <a:off x="3159769" y="1567511"/>
          <a:ext cx="2235398" cy="1341239"/>
        </a:xfrm>
        <a:prstGeom prst="rect">
          <a:avLst/>
        </a:prstGeom>
        <a:solidFill>
          <a:srgbClr val="99FF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en-US" altLang="zh-TW" sz="3700" kern="1200" dirty="0"/>
            <a:t>happened</a:t>
          </a:r>
          <a:endParaRPr lang="zh-TW" altLang="en-US" sz="3700" kern="1200" dirty="0"/>
        </a:p>
      </dsp:txBody>
      <dsp:txXfrm>
        <a:off x="3159769" y="1567511"/>
        <a:ext cx="2235398" cy="1341239"/>
      </dsp:txXfrm>
    </dsp:sp>
    <dsp:sp modelId="{F6890537-9C31-4F63-BED6-702B20099895}">
      <dsp:nvSpPr>
        <dsp:cNvPr id="0" name=""/>
        <dsp:cNvSpPr/>
      </dsp:nvSpPr>
      <dsp:spPr>
        <a:xfrm>
          <a:off x="1930300" y="3132290"/>
          <a:ext cx="2235398" cy="1341239"/>
        </a:xfrm>
        <a:prstGeom prst="rect">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en-US" altLang="zh-TW" sz="3700" b="1" kern="1200" dirty="0">
              <a:solidFill>
                <a:schemeClr val="bg1"/>
              </a:solidFill>
              <a:effectLst>
                <a:outerShdw blurRad="38100" dist="38100" dir="2700000" algn="tl">
                  <a:srgbClr val="000000">
                    <a:alpha val="43137"/>
                  </a:srgbClr>
                </a:outerShdw>
              </a:effectLst>
            </a:rPr>
            <a:t>Facts</a:t>
          </a:r>
          <a:endParaRPr lang="zh-TW" altLang="en-US" sz="3700" b="1" kern="1200" dirty="0">
            <a:solidFill>
              <a:schemeClr val="bg1"/>
            </a:solidFill>
            <a:effectLst>
              <a:outerShdw blurRad="38100" dist="38100" dir="2700000" algn="tl">
                <a:srgbClr val="000000">
                  <a:alpha val="43137"/>
                </a:srgbClr>
              </a:outerShdw>
            </a:effectLst>
          </a:endParaRPr>
        </a:p>
      </dsp:txBody>
      <dsp:txXfrm>
        <a:off x="1930300" y="3132290"/>
        <a:ext cx="2235398" cy="13412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5126B1-95F7-4351-AA34-2CFBC4FF88CA}">
      <dsp:nvSpPr>
        <dsp:cNvPr id="0" name=""/>
        <dsp:cNvSpPr/>
      </dsp:nvSpPr>
      <dsp:spPr>
        <a:xfrm>
          <a:off x="574640" y="174"/>
          <a:ext cx="2428874" cy="145732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altLang="zh-TW" sz="4000" kern="1200" dirty="0"/>
            <a:t>frequency</a:t>
          </a:r>
          <a:endParaRPr lang="zh-TW" altLang="en-US" sz="4000" kern="1200" dirty="0"/>
        </a:p>
      </dsp:txBody>
      <dsp:txXfrm>
        <a:off x="574640" y="174"/>
        <a:ext cx="2428874" cy="1457325"/>
      </dsp:txXfrm>
    </dsp:sp>
    <dsp:sp modelId="{A196D275-42BD-45A7-A67C-B9F153590198}">
      <dsp:nvSpPr>
        <dsp:cNvPr id="0" name=""/>
        <dsp:cNvSpPr/>
      </dsp:nvSpPr>
      <dsp:spPr>
        <a:xfrm>
          <a:off x="3221312" y="12197"/>
          <a:ext cx="2274957" cy="1457325"/>
        </a:xfrm>
        <a:prstGeom prst="rect">
          <a:avLst/>
        </a:prstGeom>
        <a:solidFill>
          <a:schemeClr val="bg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altLang="zh-TW" sz="4000" kern="1200" dirty="0">
              <a:solidFill>
                <a:schemeClr val="tx1"/>
              </a:solidFill>
            </a:rPr>
            <a:t>labeling</a:t>
          </a:r>
          <a:endParaRPr lang="zh-TW" altLang="en-US" sz="4000" kern="1200" dirty="0">
            <a:solidFill>
              <a:schemeClr val="tx1"/>
            </a:solidFill>
          </a:endParaRPr>
        </a:p>
      </dsp:txBody>
      <dsp:txXfrm>
        <a:off x="3221312" y="12197"/>
        <a:ext cx="2274957" cy="1457325"/>
      </dsp:txXfrm>
    </dsp:sp>
    <dsp:sp modelId="{8D999E79-C6C5-4AE0-8854-F0EE44A95ED5}">
      <dsp:nvSpPr>
        <dsp:cNvPr id="0" name=""/>
        <dsp:cNvSpPr/>
      </dsp:nvSpPr>
      <dsp:spPr>
        <a:xfrm>
          <a:off x="497681" y="1700387"/>
          <a:ext cx="2428874" cy="1457325"/>
        </a:xfrm>
        <a:prstGeom prst="rect">
          <a:avLst/>
        </a:prstGeom>
        <a:solidFill>
          <a:srgbClr val="CCCC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altLang="zh-TW" sz="4000" kern="1200" dirty="0"/>
            <a:t>belief</a:t>
          </a:r>
          <a:endParaRPr lang="zh-TW" altLang="en-US" sz="4000" kern="1200" dirty="0"/>
        </a:p>
      </dsp:txBody>
      <dsp:txXfrm>
        <a:off x="497681" y="1700387"/>
        <a:ext cx="2428874" cy="1457325"/>
      </dsp:txXfrm>
    </dsp:sp>
    <dsp:sp modelId="{D2265616-DA4B-458B-8D53-A376753ED369}">
      <dsp:nvSpPr>
        <dsp:cNvPr id="0" name=""/>
        <dsp:cNvSpPr/>
      </dsp:nvSpPr>
      <dsp:spPr>
        <a:xfrm>
          <a:off x="3169443" y="1700387"/>
          <a:ext cx="2428874" cy="1457325"/>
        </a:xfrm>
        <a:prstGeom prst="rect">
          <a:avLst/>
        </a:prstGeom>
        <a:solidFill>
          <a:srgbClr val="99FF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altLang="zh-TW" sz="4000" kern="1200" dirty="0"/>
            <a:t>attitude</a:t>
          </a:r>
          <a:endParaRPr lang="zh-TW" altLang="en-US" sz="4000" kern="1200" dirty="0"/>
        </a:p>
      </dsp:txBody>
      <dsp:txXfrm>
        <a:off x="3169443" y="1700387"/>
        <a:ext cx="2428874" cy="1457325"/>
      </dsp:txXfrm>
    </dsp:sp>
    <dsp:sp modelId="{296ABAFF-C360-4AC1-88D9-3475D66F5D6E}">
      <dsp:nvSpPr>
        <dsp:cNvPr id="0" name=""/>
        <dsp:cNvSpPr/>
      </dsp:nvSpPr>
      <dsp:spPr>
        <a:xfrm>
          <a:off x="1833562" y="3400599"/>
          <a:ext cx="2428874" cy="1457325"/>
        </a:xfrm>
        <a:prstGeom prst="rect">
          <a:avLst/>
        </a:prstGeom>
        <a:solidFill>
          <a:srgbClr val="CC33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altLang="zh-TW" sz="4000" kern="1200" dirty="0"/>
            <a:t>opinions</a:t>
          </a:r>
          <a:endParaRPr lang="zh-TW" altLang="en-US" sz="4000" kern="1200" dirty="0"/>
        </a:p>
      </dsp:txBody>
      <dsp:txXfrm>
        <a:off x="1833562" y="3400599"/>
        <a:ext cx="2428874" cy="145732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159A3A-1C28-4805-9D73-9FFC2F2393CE}">
      <dsp:nvSpPr>
        <dsp:cNvPr id="0" name=""/>
        <dsp:cNvSpPr/>
      </dsp:nvSpPr>
      <dsp:spPr>
        <a:xfrm>
          <a:off x="4123655" y="1701702"/>
          <a:ext cx="3944689" cy="3944689"/>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altLang="zh-TW" sz="6500" kern="1200" dirty="0"/>
            <a:t>Story</a:t>
          </a:r>
          <a:endParaRPr lang="zh-TW" altLang="en-US" sz="6500" kern="1200" dirty="0"/>
        </a:p>
      </dsp:txBody>
      <dsp:txXfrm>
        <a:off x="4701341" y="2279388"/>
        <a:ext cx="2789317" cy="2789317"/>
      </dsp:txXfrm>
    </dsp:sp>
    <dsp:sp modelId="{3CD71246-8707-459E-97E7-6C133B1211E3}">
      <dsp:nvSpPr>
        <dsp:cNvPr id="0" name=""/>
        <dsp:cNvSpPr/>
      </dsp:nvSpPr>
      <dsp:spPr>
        <a:xfrm>
          <a:off x="5109827" y="121703"/>
          <a:ext cx="1972344" cy="1972344"/>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altLang="zh-TW" sz="3200" kern="1200" dirty="0" err="1"/>
            <a:t>Spikey</a:t>
          </a:r>
          <a:endParaRPr lang="zh-TW" altLang="en-US" sz="3200" kern="1200" dirty="0"/>
        </a:p>
      </dsp:txBody>
      <dsp:txXfrm>
        <a:off x="5398670" y="410546"/>
        <a:ext cx="1394658" cy="1394658"/>
      </dsp:txXfrm>
    </dsp:sp>
    <dsp:sp modelId="{713F34AE-03F0-4BF7-972F-A529C269BA3C}">
      <dsp:nvSpPr>
        <dsp:cNvPr id="0" name=""/>
        <dsp:cNvSpPr/>
      </dsp:nvSpPr>
      <dsp:spPr>
        <a:xfrm>
          <a:off x="7550402" y="1894884"/>
          <a:ext cx="1972344" cy="1972344"/>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altLang="zh-TW" sz="3200" kern="1200" dirty="0"/>
            <a:t>Buffy</a:t>
          </a:r>
          <a:endParaRPr lang="zh-TW" altLang="en-US" sz="3200" kern="1200" dirty="0"/>
        </a:p>
      </dsp:txBody>
      <dsp:txXfrm>
        <a:off x="7839245" y="2183727"/>
        <a:ext cx="1394658" cy="1394658"/>
      </dsp:txXfrm>
    </dsp:sp>
    <dsp:sp modelId="{92D656CB-6670-406F-AEB0-9D87A472DCBE}">
      <dsp:nvSpPr>
        <dsp:cNvPr id="0" name=""/>
        <dsp:cNvSpPr/>
      </dsp:nvSpPr>
      <dsp:spPr>
        <a:xfrm>
          <a:off x="6618185" y="4763952"/>
          <a:ext cx="1972344" cy="1972344"/>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altLang="zh-TW" sz="3200" kern="1200" dirty="0"/>
            <a:t>Simba</a:t>
          </a:r>
          <a:endParaRPr lang="zh-TW" altLang="en-US" sz="3200" kern="1200" dirty="0"/>
        </a:p>
      </dsp:txBody>
      <dsp:txXfrm>
        <a:off x="6907028" y="5052795"/>
        <a:ext cx="1394658" cy="1394658"/>
      </dsp:txXfrm>
    </dsp:sp>
    <dsp:sp modelId="{849C8AE0-3158-4067-8C96-1870CC12A1BA}">
      <dsp:nvSpPr>
        <dsp:cNvPr id="0" name=""/>
        <dsp:cNvSpPr/>
      </dsp:nvSpPr>
      <dsp:spPr>
        <a:xfrm>
          <a:off x="3601469" y="4763952"/>
          <a:ext cx="1972344" cy="1972344"/>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altLang="zh-TW" sz="3200" kern="1200" dirty="0"/>
            <a:t>Norma</a:t>
          </a:r>
          <a:endParaRPr lang="zh-TW" altLang="en-US" sz="3200" kern="1200" dirty="0"/>
        </a:p>
      </dsp:txBody>
      <dsp:txXfrm>
        <a:off x="3890312" y="5052795"/>
        <a:ext cx="1394658" cy="1394658"/>
      </dsp:txXfrm>
    </dsp:sp>
    <dsp:sp modelId="{7A465BC4-8729-4245-8F6E-6AD2397AFE53}">
      <dsp:nvSpPr>
        <dsp:cNvPr id="0" name=""/>
        <dsp:cNvSpPr/>
      </dsp:nvSpPr>
      <dsp:spPr>
        <a:xfrm>
          <a:off x="2669252" y="1894884"/>
          <a:ext cx="1972344" cy="1972344"/>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altLang="zh-TW" sz="3200" kern="1200" dirty="0"/>
            <a:t>Snuggle</a:t>
          </a:r>
          <a:endParaRPr lang="zh-TW" altLang="en-US" sz="3200" kern="1200" dirty="0"/>
        </a:p>
      </dsp:txBody>
      <dsp:txXfrm>
        <a:off x="2958095" y="2183727"/>
        <a:ext cx="1394658" cy="139465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5BD36-1237-4ECA-9822-4322E358898E}">
      <dsp:nvSpPr>
        <dsp:cNvPr id="0" name=""/>
        <dsp:cNvSpPr/>
      </dsp:nvSpPr>
      <dsp:spPr>
        <a:xfrm>
          <a:off x="4186461" y="1456283"/>
          <a:ext cx="3627933" cy="3627933"/>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altLang="zh-TW" sz="6500" kern="1200" dirty="0"/>
            <a:t>Fair Trade</a:t>
          </a:r>
          <a:endParaRPr lang="zh-TW" altLang="en-US" sz="6500" kern="1200" dirty="0"/>
        </a:p>
      </dsp:txBody>
      <dsp:txXfrm>
        <a:off x="4717759" y="1987581"/>
        <a:ext cx="2565337" cy="2565337"/>
      </dsp:txXfrm>
    </dsp:sp>
    <dsp:sp modelId="{C3C17A05-AF38-4BC3-A198-BCF6350CA0E8}">
      <dsp:nvSpPr>
        <dsp:cNvPr id="0" name=""/>
        <dsp:cNvSpPr/>
      </dsp:nvSpPr>
      <dsp:spPr>
        <a:xfrm>
          <a:off x="5093444" y="647"/>
          <a:ext cx="1813966" cy="1813966"/>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altLang="zh-TW" sz="2800" b="1" kern="1200" dirty="0"/>
            <a:t>farmers</a:t>
          </a:r>
          <a:endParaRPr lang="zh-TW" altLang="en-US" sz="2800" b="1" kern="1200" dirty="0"/>
        </a:p>
      </dsp:txBody>
      <dsp:txXfrm>
        <a:off x="5359093" y="266296"/>
        <a:ext cx="1282668" cy="1282668"/>
      </dsp:txXfrm>
    </dsp:sp>
    <dsp:sp modelId="{8E0C319D-DBF5-4F51-9700-297E5E7F488B}">
      <dsp:nvSpPr>
        <dsp:cNvPr id="0" name=""/>
        <dsp:cNvSpPr/>
      </dsp:nvSpPr>
      <dsp:spPr>
        <a:xfrm>
          <a:off x="7353819" y="2363266"/>
          <a:ext cx="2018455" cy="1813966"/>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US" altLang="zh-TW" sz="2500" b="1" kern="1200" dirty="0"/>
            <a:t>gangsters</a:t>
          </a:r>
          <a:r>
            <a:rPr lang="en-US" altLang="zh-TW" sz="2400" kern="1200" dirty="0"/>
            <a:t> </a:t>
          </a:r>
          <a:endParaRPr lang="zh-TW" altLang="en-US" sz="2400" kern="1200" dirty="0"/>
        </a:p>
      </dsp:txBody>
      <dsp:txXfrm>
        <a:off x="7649415" y="2628915"/>
        <a:ext cx="1427263" cy="1282668"/>
      </dsp:txXfrm>
    </dsp:sp>
    <dsp:sp modelId="{B3DA333C-79EC-432F-9C39-4DC442CE142C}">
      <dsp:nvSpPr>
        <dsp:cNvPr id="0" name=""/>
        <dsp:cNvSpPr/>
      </dsp:nvSpPr>
      <dsp:spPr>
        <a:xfrm>
          <a:off x="5093444" y="4725885"/>
          <a:ext cx="1813966" cy="1813966"/>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altLang="zh-TW" sz="2800" b="1" kern="1200" dirty="0"/>
            <a:t>officials</a:t>
          </a:r>
          <a:endParaRPr lang="zh-TW" altLang="en-US" sz="2800" b="1" kern="1200" dirty="0"/>
        </a:p>
      </dsp:txBody>
      <dsp:txXfrm>
        <a:off x="5359093" y="4991534"/>
        <a:ext cx="1282668" cy="1282668"/>
      </dsp:txXfrm>
    </dsp:sp>
    <dsp:sp modelId="{A04E9E06-BAB2-48F5-93CB-079278F8A80E}">
      <dsp:nvSpPr>
        <dsp:cNvPr id="0" name=""/>
        <dsp:cNvSpPr/>
      </dsp:nvSpPr>
      <dsp:spPr>
        <a:xfrm>
          <a:off x="2730825" y="2363266"/>
          <a:ext cx="1813966" cy="1813966"/>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altLang="zh-TW" sz="2800" b="1" kern="1200" dirty="0" err="1"/>
            <a:t>Manuf-acturers</a:t>
          </a:r>
          <a:endParaRPr lang="zh-TW" altLang="en-US" sz="2800" b="1" kern="1200" dirty="0"/>
        </a:p>
      </dsp:txBody>
      <dsp:txXfrm>
        <a:off x="2996474" y="2628915"/>
        <a:ext cx="1282668" cy="1282668"/>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2">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0.07604</cdr:x>
      <cdr:y>0.12126</cdr:y>
    </cdr:from>
    <cdr:to>
      <cdr:x>0.93958</cdr:x>
      <cdr:y>0.94351</cdr:y>
    </cdr:to>
    <cdr:sp macro="" textlink="">
      <cdr:nvSpPr>
        <cdr:cNvPr id="5" name="手繪多邊形: 圖案 4">
          <a:extLst xmlns:a="http://schemas.openxmlformats.org/drawingml/2006/main">
            <a:ext uri="{FF2B5EF4-FFF2-40B4-BE49-F238E27FC236}">
              <a16:creationId xmlns:a16="http://schemas.microsoft.com/office/drawing/2014/main" xmlns="" id="{5E81294F-C542-4662-8378-A51C596C64D7}"/>
            </a:ext>
          </a:extLst>
        </cdr:cNvPr>
        <cdr:cNvSpPr/>
      </cdr:nvSpPr>
      <cdr:spPr>
        <a:xfrm xmlns:a="http://schemas.openxmlformats.org/drawingml/2006/main">
          <a:off x="927100" y="649191"/>
          <a:ext cx="10528300" cy="4402026"/>
        </a:xfrm>
        <a:custGeom xmlns:a="http://schemas.openxmlformats.org/drawingml/2006/main">
          <a:avLst/>
          <a:gdLst>
            <a:gd name="connsiteX0" fmla="*/ 0 w 8764541"/>
            <a:gd name="connsiteY0" fmla="*/ 1133462 h 4245388"/>
            <a:gd name="connsiteX1" fmla="*/ 1638300 w 8764541"/>
            <a:gd name="connsiteY1" fmla="*/ 3736962 h 4245388"/>
            <a:gd name="connsiteX2" fmla="*/ 2959100 w 8764541"/>
            <a:gd name="connsiteY2" fmla="*/ 15862 h 4245388"/>
            <a:gd name="connsiteX3" fmla="*/ 4394200 w 8764541"/>
            <a:gd name="connsiteY3" fmla="*/ 2454262 h 4245388"/>
            <a:gd name="connsiteX4" fmla="*/ 5791200 w 8764541"/>
            <a:gd name="connsiteY4" fmla="*/ 3889362 h 4245388"/>
            <a:gd name="connsiteX5" fmla="*/ 7277100 w 8764541"/>
            <a:gd name="connsiteY5" fmla="*/ 4181462 h 4245388"/>
            <a:gd name="connsiteX6" fmla="*/ 8712200 w 8764541"/>
            <a:gd name="connsiteY6" fmla="*/ 2911462 h 4245388"/>
            <a:gd name="connsiteX7" fmla="*/ 8470900 w 8764541"/>
            <a:gd name="connsiteY7" fmla="*/ 3152762 h 4245388"/>
            <a:gd name="connsiteX8" fmla="*/ 8661400 w 8764541"/>
            <a:gd name="connsiteY8" fmla="*/ 3089262 h 4245388"/>
            <a:gd name="connsiteX9" fmla="*/ 8661400 w 8764541"/>
            <a:gd name="connsiteY9" fmla="*/ 3089262 h 4245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64541" h="4245388">
              <a:moveTo>
                <a:pt x="0" y="1133462"/>
              </a:moveTo>
              <a:cubicBezTo>
                <a:pt x="572558" y="2528345"/>
                <a:pt x="1145117" y="3923229"/>
                <a:pt x="1638300" y="3736962"/>
              </a:cubicBezTo>
              <a:cubicBezTo>
                <a:pt x="2131483" y="3550695"/>
                <a:pt x="2499783" y="229645"/>
                <a:pt x="2959100" y="15862"/>
              </a:cubicBezTo>
              <a:cubicBezTo>
                <a:pt x="3418417" y="-197921"/>
                <a:pt x="3922183" y="1808679"/>
                <a:pt x="4394200" y="2454262"/>
              </a:cubicBezTo>
              <a:cubicBezTo>
                <a:pt x="4866217" y="3099845"/>
                <a:pt x="5310717" y="3601495"/>
                <a:pt x="5791200" y="3889362"/>
              </a:cubicBezTo>
              <a:cubicBezTo>
                <a:pt x="6271683" y="4177229"/>
                <a:pt x="6790267" y="4344445"/>
                <a:pt x="7277100" y="4181462"/>
              </a:cubicBezTo>
              <a:cubicBezTo>
                <a:pt x="7763933" y="4018479"/>
                <a:pt x="8513233" y="3082912"/>
                <a:pt x="8712200" y="2911462"/>
              </a:cubicBezTo>
              <a:cubicBezTo>
                <a:pt x="8911167" y="2740012"/>
                <a:pt x="8479367" y="3123129"/>
                <a:pt x="8470900" y="3152762"/>
              </a:cubicBezTo>
              <a:cubicBezTo>
                <a:pt x="8462433" y="3182395"/>
                <a:pt x="8661400" y="3089262"/>
                <a:pt x="8661400" y="3089262"/>
              </a:cubicBezTo>
              <a:lnTo>
                <a:pt x="8661400" y="3089262"/>
              </a:lnTo>
            </a:path>
          </a:pathLst>
        </a:custGeom>
        <a:noFill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TW"/>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812219-FE35-4112-B80F-3BA205CA1F5F}" type="datetimeFigureOut">
              <a:rPr lang="zh-TW" altLang="en-US" smtClean="0"/>
              <a:t>2017/8/7</a:t>
            </a:fld>
            <a:endParaRPr lang="zh-TW"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26A0B0-2934-43F3-8B38-5C7F8F793E34}" type="slidenum">
              <a:rPr lang="zh-TW" altLang="en-US" smtClean="0"/>
              <a:t>‹#›</a:t>
            </a:fld>
            <a:endParaRPr lang="zh-TW" altLang="en-US"/>
          </a:p>
        </p:txBody>
      </p:sp>
    </p:spTree>
    <p:extLst>
      <p:ext uri="{BB962C8B-B14F-4D97-AF65-F5344CB8AC3E}">
        <p14:creationId xmlns:p14="http://schemas.microsoft.com/office/powerpoint/2010/main" val="3101202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1400</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1</a:t>
            </a:fld>
            <a:endParaRPr lang="zh-TW" altLang="en-US"/>
          </a:p>
        </p:txBody>
      </p:sp>
    </p:spTree>
    <p:extLst>
      <p:ext uri="{BB962C8B-B14F-4D97-AF65-F5344CB8AC3E}">
        <p14:creationId xmlns:p14="http://schemas.microsoft.com/office/powerpoint/2010/main" val="1115922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1405</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7</a:t>
            </a:fld>
            <a:endParaRPr lang="zh-TW" altLang="en-US"/>
          </a:p>
        </p:txBody>
      </p:sp>
    </p:spTree>
    <p:extLst>
      <p:ext uri="{BB962C8B-B14F-4D97-AF65-F5344CB8AC3E}">
        <p14:creationId xmlns:p14="http://schemas.microsoft.com/office/powerpoint/2010/main" val="419057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1405-1407</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8</a:t>
            </a:fld>
            <a:endParaRPr lang="zh-TW" altLang="en-US"/>
          </a:p>
        </p:txBody>
      </p:sp>
    </p:spTree>
    <p:extLst>
      <p:ext uri="{BB962C8B-B14F-4D97-AF65-F5344CB8AC3E}">
        <p14:creationId xmlns:p14="http://schemas.microsoft.com/office/powerpoint/2010/main" val="2380844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1407-1410</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9</a:t>
            </a:fld>
            <a:endParaRPr lang="zh-TW" altLang="en-US"/>
          </a:p>
        </p:txBody>
      </p:sp>
    </p:spTree>
    <p:extLst>
      <p:ext uri="{BB962C8B-B14F-4D97-AF65-F5344CB8AC3E}">
        <p14:creationId xmlns:p14="http://schemas.microsoft.com/office/powerpoint/2010/main" val="4144782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1410-1415 (2 for discussion and 3 mins for sharing)</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10</a:t>
            </a:fld>
            <a:endParaRPr lang="zh-TW" altLang="en-US"/>
          </a:p>
        </p:txBody>
      </p:sp>
    </p:spTree>
    <p:extLst>
      <p:ext uri="{BB962C8B-B14F-4D97-AF65-F5344CB8AC3E}">
        <p14:creationId xmlns:p14="http://schemas.microsoft.com/office/powerpoint/2010/main" val="3172534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1415-1417</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12</a:t>
            </a:fld>
            <a:endParaRPr lang="zh-TW" altLang="en-US"/>
          </a:p>
        </p:txBody>
      </p:sp>
    </p:spTree>
    <p:extLst>
      <p:ext uri="{BB962C8B-B14F-4D97-AF65-F5344CB8AC3E}">
        <p14:creationId xmlns:p14="http://schemas.microsoft.com/office/powerpoint/2010/main" val="928621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1417-1419</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13</a:t>
            </a:fld>
            <a:endParaRPr lang="zh-TW" altLang="en-US"/>
          </a:p>
        </p:txBody>
      </p:sp>
    </p:spTree>
    <p:extLst>
      <p:ext uri="{BB962C8B-B14F-4D97-AF65-F5344CB8AC3E}">
        <p14:creationId xmlns:p14="http://schemas.microsoft.com/office/powerpoint/2010/main" val="2284917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1419-1425</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14</a:t>
            </a:fld>
            <a:endParaRPr lang="zh-TW" altLang="en-US"/>
          </a:p>
        </p:txBody>
      </p:sp>
    </p:spTree>
    <p:extLst>
      <p:ext uri="{BB962C8B-B14F-4D97-AF65-F5344CB8AC3E}">
        <p14:creationId xmlns:p14="http://schemas.microsoft.com/office/powerpoint/2010/main" val="3549375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1425-1430</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15</a:t>
            </a:fld>
            <a:endParaRPr lang="zh-TW" altLang="en-US"/>
          </a:p>
        </p:txBody>
      </p:sp>
    </p:spTree>
    <p:extLst>
      <p:ext uri="{BB962C8B-B14F-4D97-AF65-F5344CB8AC3E}">
        <p14:creationId xmlns:p14="http://schemas.microsoft.com/office/powerpoint/2010/main" val="3410276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1430-1432</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17</a:t>
            </a:fld>
            <a:endParaRPr lang="zh-TW" altLang="en-US"/>
          </a:p>
        </p:txBody>
      </p:sp>
    </p:spTree>
    <p:extLst>
      <p:ext uri="{BB962C8B-B14F-4D97-AF65-F5344CB8AC3E}">
        <p14:creationId xmlns:p14="http://schemas.microsoft.com/office/powerpoint/2010/main" val="37661476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1432-1434</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18</a:t>
            </a:fld>
            <a:endParaRPr lang="zh-TW" altLang="en-US"/>
          </a:p>
        </p:txBody>
      </p:sp>
    </p:spTree>
    <p:extLst>
      <p:ext uri="{BB962C8B-B14F-4D97-AF65-F5344CB8AC3E}">
        <p14:creationId xmlns:p14="http://schemas.microsoft.com/office/powerpoint/2010/main" val="20181494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1434-1435</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20</a:t>
            </a:fld>
            <a:endParaRPr lang="zh-TW" altLang="en-US"/>
          </a:p>
        </p:txBody>
      </p:sp>
    </p:spTree>
    <p:extLst>
      <p:ext uri="{BB962C8B-B14F-4D97-AF65-F5344CB8AC3E}">
        <p14:creationId xmlns:p14="http://schemas.microsoft.com/office/powerpoint/2010/main" val="27969022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1435-1437</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21</a:t>
            </a:fld>
            <a:endParaRPr lang="zh-TW" altLang="en-US"/>
          </a:p>
        </p:txBody>
      </p:sp>
    </p:spTree>
    <p:extLst>
      <p:ext uri="{BB962C8B-B14F-4D97-AF65-F5344CB8AC3E}">
        <p14:creationId xmlns:p14="http://schemas.microsoft.com/office/powerpoint/2010/main" val="16681159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1438</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22</a:t>
            </a:fld>
            <a:endParaRPr lang="zh-TW" altLang="en-US"/>
          </a:p>
        </p:txBody>
      </p:sp>
    </p:spTree>
    <p:extLst>
      <p:ext uri="{BB962C8B-B14F-4D97-AF65-F5344CB8AC3E}">
        <p14:creationId xmlns:p14="http://schemas.microsoft.com/office/powerpoint/2010/main" val="12473764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1438-1440</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24</a:t>
            </a:fld>
            <a:endParaRPr lang="zh-TW" altLang="en-US"/>
          </a:p>
        </p:txBody>
      </p:sp>
    </p:spTree>
    <p:extLst>
      <p:ext uri="{BB962C8B-B14F-4D97-AF65-F5344CB8AC3E}">
        <p14:creationId xmlns:p14="http://schemas.microsoft.com/office/powerpoint/2010/main" val="37019792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1440-1442</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25</a:t>
            </a:fld>
            <a:endParaRPr lang="zh-TW" altLang="en-US"/>
          </a:p>
        </p:txBody>
      </p:sp>
    </p:spTree>
    <p:extLst>
      <p:ext uri="{BB962C8B-B14F-4D97-AF65-F5344CB8AC3E}">
        <p14:creationId xmlns:p14="http://schemas.microsoft.com/office/powerpoint/2010/main" val="26034552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1442-1443</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26</a:t>
            </a:fld>
            <a:endParaRPr lang="zh-TW" altLang="en-US"/>
          </a:p>
        </p:txBody>
      </p:sp>
    </p:spTree>
    <p:extLst>
      <p:ext uri="{BB962C8B-B14F-4D97-AF65-F5344CB8AC3E}">
        <p14:creationId xmlns:p14="http://schemas.microsoft.com/office/powerpoint/2010/main" val="37146947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1443-1445</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27</a:t>
            </a:fld>
            <a:endParaRPr lang="zh-TW" altLang="en-US"/>
          </a:p>
        </p:txBody>
      </p:sp>
    </p:spTree>
    <p:extLst>
      <p:ext uri="{BB962C8B-B14F-4D97-AF65-F5344CB8AC3E}">
        <p14:creationId xmlns:p14="http://schemas.microsoft.com/office/powerpoint/2010/main" val="23069026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1445-1447</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28</a:t>
            </a:fld>
            <a:endParaRPr lang="zh-TW" altLang="en-US"/>
          </a:p>
        </p:txBody>
      </p:sp>
    </p:spTree>
    <p:extLst>
      <p:ext uri="{BB962C8B-B14F-4D97-AF65-F5344CB8AC3E}">
        <p14:creationId xmlns:p14="http://schemas.microsoft.com/office/powerpoint/2010/main" val="3476075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1447-49</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29</a:t>
            </a:fld>
            <a:endParaRPr lang="zh-TW" altLang="en-US"/>
          </a:p>
        </p:txBody>
      </p:sp>
    </p:spTree>
    <p:extLst>
      <p:ext uri="{BB962C8B-B14F-4D97-AF65-F5344CB8AC3E}">
        <p14:creationId xmlns:p14="http://schemas.microsoft.com/office/powerpoint/2010/main" val="30812985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1449-1451</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30</a:t>
            </a:fld>
            <a:endParaRPr lang="zh-TW" altLang="en-US"/>
          </a:p>
        </p:txBody>
      </p:sp>
    </p:spTree>
    <p:extLst>
      <p:ext uri="{BB962C8B-B14F-4D97-AF65-F5344CB8AC3E}">
        <p14:creationId xmlns:p14="http://schemas.microsoft.com/office/powerpoint/2010/main" val="37528411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1451-1453</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31</a:t>
            </a:fld>
            <a:endParaRPr lang="zh-TW" altLang="en-US"/>
          </a:p>
        </p:txBody>
      </p:sp>
    </p:spTree>
    <p:extLst>
      <p:ext uri="{BB962C8B-B14F-4D97-AF65-F5344CB8AC3E}">
        <p14:creationId xmlns:p14="http://schemas.microsoft.com/office/powerpoint/2010/main" val="17295309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1453-1455</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32</a:t>
            </a:fld>
            <a:endParaRPr lang="zh-TW" altLang="en-US"/>
          </a:p>
        </p:txBody>
      </p:sp>
    </p:spTree>
    <p:extLst>
      <p:ext uri="{BB962C8B-B14F-4D97-AF65-F5344CB8AC3E}">
        <p14:creationId xmlns:p14="http://schemas.microsoft.com/office/powerpoint/2010/main" val="3133708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1455-57</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33</a:t>
            </a:fld>
            <a:endParaRPr lang="zh-TW" altLang="en-US"/>
          </a:p>
        </p:txBody>
      </p:sp>
    </p:spTree>
    <p:extLst>
      <p:ext uri="{BB962C8B-B14F-4D97-AF65-F5344CB8AC3E}">
        <p14:creationId xmlns:p14="http://schemas.microsoft.com/office/powerpoint/2010/main" val="34698548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1500</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34</a:t>
            </a:fld>
            <a:endParaRPr lang="zh-TW" altLang="en-US"/>
          </a:p>
        </p:txBody>
      </p:sp>
    </p:spTree>
    <p:extLst>
      <p:ext uri="{BB962C8B-B14F-4D97-AF65-F5344CB8AC3E}">
        <p14:creationId xmlns:p14="http://schemas.microsoft.com/office/powerpoint/2010/main" val="4509201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1500-1502 clip</a:t>
            </a:r>
          </a:p>
          <a:p>
            <a:r>
              <a:rPr lang="en-US" altLang="zh-TW" dirty="0"/>
              <a:t>1502-1512 ORI (What scenes do you see? What sounds do you hear? What makes you feel nervous? What is surprising to you? What can you associate the clip with your life? What have your learned in the clip?)</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35</a:t>
            </a:fld>
            <a:endParaRPr lang="zh-TW" altLang="en-US"/>
          </a:p>
        </p:txBody>
      </p:sp>
    </p:spTree>
    <p:extLst>
      <p:ext uri="{BB962C8B-B14F-4D97-AF65-F5344CB8AC3E}">
        <p14:creationId xmlns:p14="http://schemas.microsoft.com/office/powerpoint/2010/main" val="9065673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1512-1514</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36</a:t>
            </a:fld>
            <a:endParaRPr lang="zh-TW" altLang="en-US"/>
          </a:p>
        </p:txBody>
      </p:sp>
    </p:spTree>
    <p:extLst>
      <p:ext uri="{BB962C8B-B14F-4D97-AF65-F5344CB8AC3E}">
        <p14:creationId xmlns:p14="http://schemas.microsoft.com/office/powerpoint/2010/main" val="10276391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1514-1515</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38</a:t>
            </a:fld>
            <a:endParaRPr lang="zh-TW" altLang="en-US"/>
          </a:p>
        </p:txBody>
      </p:sp>
    </p:spTree>
    <p:extLst>
      <p:ext uri="{BB962C8B-B14F-4D97-AF65-F5344CB8AC3E}">
        <p14:creationId xmlns:p14="http://schemas.microsoft.com/office/powerpoint/2010/main" val="13830127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1515-1525 ORI (What do you see? Which part make you curious? What is the iceberg like? Which one do you think counts the most?)</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39</a:t>
            </a:fld>
            <a:endParaRPr lang="zh-TW" altLang="en-US"/>
          </a:p>
        </p:txBody>
      </p:sp>
    </p:spTree>
    <p:extLst>
      <p:ext uri="{BB962C8B-B14F-4D97-AF65-F5344CB8AC3E}">
        <p14:creationId xmlns:p14="http://schemas.microsoft.com/office/powerpoint/2010/main" val="8356359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1525-1535</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40</a:t>
            </a:fld>
            <a:endParaRPr lang="zh-TW" altLang="en-US"/>
          </a:p>
        </p:txBody>
      </p:sp>
    </p:spTree>
    <p:extLst>
      <p:ext uri="{BB962C8B-B14F-4D97-AF65-F5344CB8AC3E}">
        <p14:creationId xmlns:p14="http://schemas.microsoft.com/office/powerpoint/2010/main" val="38526177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1535-1540 ( a long-term repeated behavior) </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41</a:t>
            </a:fld>
            <a:endParaRPr lang="zh-TW" altLang="en-US"/>
          </a:p>
        </p:txBody>
      </p:sp>
    </p:spTree>
    <p:extLst>
      <p:ext uri="{BB962C8B-B14F-4D97-AF65-F5344CB8AC3E}">
        <p14:creationId xmlns:p14="http://schemas.microsoft.com/office/powerpoint/2010/main" val="1018689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1540-43 Clip</a:t>
            </a:r>
          </a:p>
          <a:p>
            <a:r>
              <a:rPr lang="en-US" altLang="zh-TW" dirty="0"/>
              <a:t>1543-1548 (What do you see? Which part is interesting to you? Which part is surprising to you? Why do the people look stunned / scared/ or sad? What can we do to jump to the conclusion too quickly?)</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42</a:t>
            </a:fld>
            <a:endParaRPr lang="zh-TW" altLang="en-US"/>
          </a:p>
        </p:txBody>
      </p:sp>
    </p:spTree>
    <p:extLst>
      <p:ext uri="{BB962C8B-B14F-4D97-AF65-F5344CB8AC3E}">
        <p14:creationId xmlns:p14="http://schemas.microsoft.com/office/powerpoint/2010/main" val="36057064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1548-1550</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43</a:t>
            </a:fld>
            <a:endParaRPr lang="zh-TW" altLang="en-US"/>
          </a:p>
        </p:txBody>
      </p:sp>
    </p:spTree>
    <p:extLst>
      <p:ext uri="{BB962C8B-B14F-4D97-AF65-F5344CB8AC3E}">
        <p14:creationId xmlns:p14="http://schemas.microsoft.com/office/powerpoint/2010/main" val="23189149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1550-52</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44</a:t>
            </a:fld>
            <a:endParaRPr lang="zh-TW" altLang="en-US"/>
          </a:p>
        </p:txBody>
      </p:sp>
    </p:spTree>
    <p:extLst>
      <p:ext uri="{BB962C8B-B14F-4D97-AF65-F5344CB8AC3E}">
        <p14:creationId xmlns:p14="http://schemas.microsoft.com/office/powerpoint/2010/main" val="28943057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1552-54</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45</a:t>
            </a:fld>
            <a:endParaRPr lang="zh-TW" altLang="en-US"/>
          </a:p>
        </p:txBody>
      </p:sp>
    </p:spTree>
    <p:extLst>
      <p:ext uri="{BB962C8B-B14F-4D97-AF65-F5344CB8AC3E}">
        <p14:creationId xmlns:p14="http://schemas.microsoft.com/office/powerpoint/2010/main" val="37899268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1554-56</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46</a:t>
            </a:fld>
            <a:endParaRPr lang="zh-TW" altLang="en-US"/>
          </a:p>
        </p:txBody>
      </p:sp>
    </p:spTree>
    <p:extLst>
      <p:ext uri="{BB962C8B-B14F-4D97-AF65-F5344CB8AC3E}">
        <p14:creationId xmlns:p14="http://schemas.microsoft.com/office/powerpoint/2010/main" val="21252671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1557</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47</a:t>
            </a:fld>
            <a:endParaRPr lang="zh-TW" altLang="en-US"/>
          </a:p>
        </p:txBody>
      </p:sp>
    </p:spTree>
    <p:extLst>
      <p:ext uri="{BB962C8B-B14F-4D97-AF65-F5344CB8AC3E}">
        <p14:creationId xmlns:p14="http://schemas.microsoft.com/office/powerpoint/2010/main" val="39016189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1558</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48</a:t>
            </a:fld>
            <a:endParaRPr lang="zh-TW" altLang="en-US"/>
          </a:p>
        </p:txBody>
      </p:sp>
    </p:spTree>
    <p:extLst>
      <p:ext uri="{BB962C8B-B14F-4D97-AF65-F5344CB8AC3E}">
        <p14:creationId xmlns:p14="http://schemas.microsoft.com/office/powerpoint/2010/main" val="29167565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1558-1603 (2 mins for discussion and 3 mins for sharing)</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49</a:t>
            </a:fld>
            <a:endParaRPr lang="zh-TW" altLang="en-US"/>
          </a:p>
        </p:txBody>
      </p:sp>
    </p:spTree>
    <p:extLst>
      <p:ext uri="{BB962C8B-B14F-4D97-AF65-F5344CB8AC3E}">
        <p14:creationId xmlns:p14="http://schemas.microsoft.com/office/powerpoint/2010/main" val="12632957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1603-1605</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51</a:t>
            </a:fld>
            <a:endParaRPr lang="zh-TW" altLang="en-US"/>
          </a:p>
        </p:txBody>
      </p:sp>
    </p:spTree>
    <p:extLst>
      <p:ext uri="{BB962C8B-B14F-4D97-AF65-F5344CB8AC3E}">
        <p14:creationId xmlns:p14="http://schemas.microsoft.com/office/powerpoint/2010/main" val="20828580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1605-1607</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52</a:t>
            </a:fld>
            <a:endParaRPr lang="zh-TW" altLang="en-US"/>
          </a:p>
        </p:txBody>
      </p:sp>
    </p:spTree>
    <p:extLst>
      <p:ext uri="{BB962C8B-B14F-4D97-AF65-F5344CB8AC3E}">
        <p14:creationId xmlns:p14="http://schemas.microsoft.com/office/powerpoint/2010/main" val="30473768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0607-1609 </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54</a:t>
            </a:fld>
            <a:endParaRPr lang="zh-TW" altLang="en-US"/>
          </a:p>
        </p:txBody>
      </p:sp>
    </p:spTree>
    <p:extLst>
      <p:ext uri="{BB962C8B-B14F-4D97-AF65-F5344CB8AC3E}">
        <p14:creationId xmlns:p14="http://schemas.microsoft.com/office/powerpoint/2010/main" val="14055683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1609-1610</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55</a:t>
            </a:fld>
            <a:endParaRPr lang="zh-TW" altLang="en-US"/>
          </a:p>
        </p:txBody>
      </p:sp>
    </p:spTree>
    <p:extLst>
      <p:ext uri="{BB962C8B-B14F-4D97-AF65-F5344CB8AC3E}">
        <p14:creationId xmlns:p14="http://schemas.microsoft.com/office/powerpoint/2010/main" val="33495267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1609-0612 </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56</a:t>
            </a:fld>
            <a:endParaRPr lang="zh-TW" altLang="en-US"/>
          </a:p>
        </p:txBody>
      </p:sp>
    </p:spTree>
    <p:extLst>
      <p:ext uri="{BB962C8B-B14F-4D97-AF65-F5344CB8AC3E}">
        <p14:creationId xmlns:p14="http://schemas.microsoft.com/office/powerpoint/2010/main" val="23201272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1612-1617 (2 mins for discussion and 3 mins for sharing)</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58</a:t>
            </a:fld>
            <a:endParaRPr lang="zh-TW" altLang="en-US"/>
          </a:p>
        </p:txBody>
      </p:sp>
    </p:spTree>
    <p:extLst>
      <p:ext uri="{BB962C8B-B14F-4D97-AF65-F5344CB8AC3E}">
        <p14:creationId xmlns:p14="http://schemas.microsoft.com/office/powerpoint/2010/main" val="13384327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1617-1620</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59</a:t>
            </a:fld>
            <a:endParaRPr lang="zh-TW" altLang="en-US"/>
          </a:p>
        </p:txBody>
      </p:sp>
    </p:spTree>
    <p:extLst>
      <p:ext uri="{BB962C8B-B14F-4D97-AF65-F5344CB8AC3E}">
        <p14:creationId xmlns:p14="http://schemas.microsoft.com/office/powerpoint/2010/main" val="41740044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1620-1622</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60</a:t>
            </a:fld>
            <a:endParaRPr lang="zh-TW" altLang="en-US"/>
          </a:p>
        </p:txBody>
      </p:sp>
    </p:spTree>
    <p:extLst>
      <p:ext uri="{BB962C8B-B14F-4D97-AF65-F5344CB8AC3E}">
        <p14:creationId xmlns:p14="http://schemas.microsoft.com/office/powerpoint/2010/main" val="3027171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1622-1625</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61</a:t>
            </a:fld>
            <a:endParaRPr lang="zh-TW" altLang="en-US"/>
          </a:p>
        </p:txBody>
      </p:sp>
    </p:spTree>
    <p:extLst>
      <p:ext uri="{BB962C8B-B14F-4D97-AF65-F5344CB8AC3E}">
        <p14:creationId xmlns:p14="http://schemas.microsoft.com/office/powerpoint/2010/main" val="24959866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1627</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64</a:t>
            </a:fld>
            <a:endParaRPr lang="zh-TW" altLang="en-US"/>
          </a:p>
        </p:txBody>
      </p:sp>
    </p:spTree>
    <p:extLst>
      <p:ext uri="{BB962C8B-B14F-4D97-AF65-F5344CB8AC3E}">
        <p14:creationId xmlns:p14="http://schemas.microsoft.com/office/powerpoint/2010/main" val="38543121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1627-1629</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65</a:t>
            </a:fld>
            <a:endParaRPr lang="zh-TW" altLang="en-US"/>
          </a:p>
        </p:txBody>
      </p:sp>
    </p:spTree>
    <p:extLst>
      <p:ext uri="{BB962C8B-B14F-4D97-AF65-F5344CB8AC3E}">
        <p14:creationId xmlns:p14="http://schemas.microsoft.com/office/powerpoint/2010/main" val="6270031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1629-1634</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66</a:t>
            </a:fld>
            <a:endParaRPr lang="zh-TW" altLang="en-US"/>
          </a:p>
        </p:txBody>
      </p:sp>
    </p:spTree>
    <p:extLst>
      <p:ext uri="{BB962C8B-B14F-4D97-AF65-F5344CB8AC3E}">
        <p14:creationId xmlns:p14="http://schemas.microsoft.com/office/powerpoint/2010/main" val="20447407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1634-1640</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67</a:t>
            </a:fld>
            <a:endParaRPr lang="zh-TW" altLang="en-US"/>
          </a:p>
        </p:txBody>
      </p:sp>
    </p:spTree>
    <p:extLst>
      <p:ext uri="{BB962C8B-B14F-4D97-AF65-F5344CB8AC3E}">
        <p14:creationId xmlns:p14="http://schemas.microsoft.com/office/powerpoint/2010/main" val="23347897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1642</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69</a:t>
            </a:fld>
            <a:endParaRPr lang="zh-TW" altLang="en-US"/>
          </a:p>
        </p:txBody>
      </p:sp>
    </p:spTree>
    <p:extLst>
      <p:ext uri="{BB962C8B-B14F-4D97-AF65-F5344CB8AC3E}">
        <p14:creationId xmlns:p14="http://schemas.microsoft.com/office/powerpoint/2010/main" val="33669667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1642-1644</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70</a:t>
            </a:fld>
            <a:endParaRPr lang="zh-TW" altLang="en-US"/>
          </a:p>
        </p:txBody>
      </p:sp>
    </p:spTree>
    <p:extLst>
      <p:ext uri="{BB962C8B-B14F-4D97-AF65-F5344CB8AC3E}">
        <p14:creationId xmlns:p14="http://schemas.microsoft.com/office/powerpoint/2010/main" val="34806339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1644</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71</a:t>
            </a:fld>
            <a:endParaRPr lang="zh-TW" altLang="en-US"/>
          </a:p>
        </p:txBody>
      </p:sp>
    </p:spTree>
    <p:extLst>
      <p:ext uri="{BB962C8B-B14F-4D97-AF65-F5344CB8AC3E}">
        <p14:creationId xmlns:p14="http://schemas.microsoft.com/office/powerpoint/2010/main" val="258697918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1644-1647</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72</a:t>
            </a:fld>
            <a:endParaRPr lang="zh-TW" altLang="en-US"/>
          </a:p>
        </p:txBody>
      </p:sp>
    </p:spTree>
    <p:extLst>
      <p:ext uri="{BB962C8B-B14F-4D97-AF65-F5344CB8AC3E}">
        <p14:creationId xmlns:p14="http://schemas.microsoft.com/office/powerpoint/2010/main" val="24697332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1647-1650 </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74</a:t>
            </a:fld>
            <a:endParaRPr lang="zh-TW" altLang="en-US"/>
          </a:p>
        </p:txBody>
      </p:sp>
    </p:spTree>
    <p:extLst>
      <p:ext uri="{BB962C8B-B14F-4D97-AF65-F5344CB8AC3E}">
        <p14:creationId xmlns:p14="http://schemas.microsoft.com/office/powerpoint/2010/main" val="32455135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1650-1652</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75</a:t>
            </a:fld>
            <a:endParaRPr lang="zh-TW" altLang="en-US"/>
          </a:p>
        </p:txBody>
      </p:sp>
    </p:spTree>
    <p:extLst>
      <p:ext uri="{BB962C8B-B14F-4D97-AF65-F5344CB8AC3E}">
        <p14:creationId xmlns:p14="http://schemas.microsoft.com/office/powerpoint/2010/main" val="2438359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1652-1655</a:t>
            </a:r>
            <a:endParaRPr lang="zh-TW" altLang="en-US" dirty="0"/>
          </a:p>
        </p:txBody>
      </p:sp>
      <p:sp>
        <p:nvSpPr>
          <p:cNvPr id="4" name="投影片編號版面配置區 3"/>
          <p:cNvSpPr>
            <a:spLocks noGrp="1"/>
          </p:cNvSpPr>
          <p:nvPr>
            <p:ph type="sldNum" sz="quarter" idx="10"/>
          </p:nvPr>
        </p:nvSpPr>
        <p:spPr/>
        <p:txBody>
          <a:bodyPr/>
          <a:lstStyle/>
          <a:p>
            <a:fld id="{7026A0B0-2934-43F3-8B38-5C7F8F793E34}" type="slidenum">
              <a:rPr lang="zh-TW" altLang="en-US" smtClean="0"/>
              <a:t>76</a:t>
            </a:fld>
            <a:endParaRPr lang="zh-TW" altLang="en-US"/>
          </a:p>
        </p:txBody>
      </p:sp>
    </p:spTree>
    <p:extLst>
      <p:ext uri="{BB962C8B-B14F-4D97-AF65-F5344CB8AC3E}">
        <p14:creationId xmlns:p14="http://schemas.microsoft.com/office/powerpoint/2010/main" val="660682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59329D9B-C63E-41D6-85F9-F595DA76BA43}"/>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xmlns="" id="{5C5E8971-A280-4DE1-AC3D-F560AA7446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a:extLst>
              <a:ext uri="{FF2B5EF4-FFF2-40B4-BE49-F238E27FC236}">
                <a16:creationId xmlns:a16="http://schemas.microsoft.com/office/drawing/2014/main" xmlns="" id="{840F1D8D-C8CE-4468-91B8-FF1425EC5E48}"/>
              </a:ext>
            </a:extLst>
          </p:cNvPr>
          <p:cNvSpPr>
            <a:spLocks noGrp="1"/>
          </p:cNvSpPr>
          <p:nvPr>
            <p:ph type="dt" sz="half" idx="10"/>
          </p:nvPr>
        </p:nvSpPr>
        <p:spPr/>
        <p:txBody>
          <a:bodyPr/>
          <a:lstStyle/>
          <a:p>
            <a:fld id="{F2F7DA7D-C3AF-48CD-8160-00FF5EE7C59C}" type="datetime1">
              <a:rPr lang="zh-TW" altLang="en-US" smtClean="0"/>
              <a:t>2017/8/7</a:t>
            </a:fld>
            <a:endParaRPr lang="zh-TW" altLang="en-US"/>
          </a:p>
        </p:txBody>
      </p:sp>
      <p:sp>
        <p:nvSpPr>
          <p:cNvPr id="5" name="頁尾版面配置區 4">
            <a:extLst>
              <a:ext uri="{FF2B5EF4-FFF2-40B4-BE49-F238E27FC236}">
                <a16:creationId xmlns:a16="http://schemas.microsoft.com/office/drawing/2014/main" xmlns="" id="{B2E51C30-3B11-45FD-940C-11C8B9AF99CD}"/>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xmlns="" id="{0EE80082-7102-4BF8-8DB1-2CBAC9681047}"/>
              </a:ext>
            </a:extLst>
          </p:cNvPr>
          <p:cNvSpPr>
            <a:spLocks noGrp="1"/>
          </p:cNvSpPr>
          <p:nvPr>
            <p:ph type="sldNum" sz="quarter" idx="12"/>
          </p:nvPr>
        </p:nvSpPr>
        <p:spPr/>
        <p:txBody>
          <a:bodyPr/>
          <a:lstStyle/>
          <a:p>
            <a:fld id="{3070FD2B-1818-44A9-978C-44421FF42B17}" type="slidenum">
              <a:rPr lang="zh-TW" altLang="en-US" smtClean="0"/>
              <a:t>‹#›</a:t>
            </a:fld>
            <a:endParaRPr lang="zh-TW" altLang="en-US"/>
          </a:p>
        </p:txBody>
      </p:sp>
    </p:spTree>
    <p:extLst>
      <p:ext uri="{BB962C8B-B14F-4D97-AF65-F5344CB8AC3E}">
        <p14:creationId xmlns:p14="http://schemas.microsoft.com/office/powerpoint/2010/main" val="319757470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59DE2869-C211-4C55-8558-1125A24A2671}"/>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xmlns="" id="{0D7B14BB-41AD-4E36-8458-74ED7A4F0820}"/>
              </a:ext>
            </a:extLst>
          </p:cNvPr>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9AA0275E-E812-487E-8FC8-C6843921F056}"/>
              </a:ext>
            </a:extLst>
          </p:cNvPr>
          <p:cNvSpPr>
            <a:spLocks noGrp="1"/>
          </p:cNvSpPr>
          <p:nvPr>
            <p:ph type="dt" sz="half" idx="10"/>
          </p:nvPr>
        </p:nvSpPr>
        <p:spPr/>
        <p:txBody>
          <a:bodyPr/>
          <a:lstStyle/>
          <a:p>
            <a:fld id="{67203BF8-57EF-43BA-B9E0-EE8CAECE177B}" type="datetime1">
              <a:rPr lang="zh-TW" altLang="en-US" smtClean="0"/>
              <a:t>2017/8/7</a:t>
            </a:fld>
            <a:endParaRPr lang="zh-TW" altLang="en-US"/>
          </a:p>
        </p:txBody>
      </p:sp>
      <p:sp>
        <p:nvSpPr>
          <p:cNvPr id="5" name="頁尾版面配置區 4">
            <a:extLst>
              <a:ext uri="{FF2B5EF4-FFF2-40B4-BE49-F238E27FC236}">
                <a16:creationId xmlns:a16="http://schemas.microsoft.com/office/drawing/2014/main" xmlns="" id="{F486EFFA-679C-4080-8669-2C547B03A338}"/>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xmlns="" id="{C85935C6-A31A-4A9F-ACDB-BF33937AC106}"/>
              </a:ext>
            </a:extLst>
          </p:cNvPr>
          <p:cNvSpPr>
            <a:spLocks noGrp="1"/>
          </p:cNvSpPr>
          <p:nvPr>
            <p:ph type="sldNum" sz="quarter" idx="12"/>
          </p:nvPr>
        </p:nvSpPr>
        <p:spPr/>
        <p:txBody>
          <a:bodyPr/>
          <a:lstStyle/>
          <a:p>
            <a:fld id="{3070FD2B-1818-44A9-978C-44421FF42B17}" type="slidenum">
              <a:rPr lang="zh-TW" altLang="en-US" smtClean="0"/>
              <a:t>‹#›</a:t>
            </a:fld>
            <a:endParaRPr lang="zh-TW" altLang="en-US"/>
          </a:p>
        </p:txBody>
      </p:sp>
    </p:spTree>
    <p:extLst>
      <p:ext uri="{BB962C8B-B14F-4D97-AF65-F5344CB8AC3E}">
        <p14:creationId xmlns:p14="http://schemas.microsoft.com/office/powerpoint/2010/main" val="211443790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DF12B26E-F284-49A8-8218-FA2017AEFDD1}"/>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xmlns="" id="{A4320F2F-6B82-42A6-8D2C-83185828DB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a:extLst>
              <a:ext uri="{FF2B5EF4-FFF2-40B4-BE49-F238E27FC236}">
                <a16:creationId xmlns:a16="http://schemas.microsoft.com/office/drawing/2014/main" xmlns="" id="{7262BE4B-981B-46B9-96B0-94D552C333AF}"/>
              </a:ext>
            </a:extLst>
          </p:cNvPr>
          <p:cNvSpPr>
            <a:spLocks noGrp="1"/>
          </p:cNvSpPr>
          <p:nvPr>
            <p:ph type="dt" sz="half" idx="10"/>
          </p:nvPr>
        </p:nvSpPr>
        <p:spPr/>
        <p:txBody>
          <a:bodyPr/>
          <a:lstStyle/>
          <a:p>
            <a:fld id="{57057B75-2DBC-48C7-AD71-5C48A87B07F7}" type="datetime1">
              <a:rPr lang="zh-TW" altLang="en-US" smtClean="0"/>
              <a:t>2017/8/7</a:t>
            </a:fld>
            <a:endParaRPr lang="zh-TW" altLang="en-US"/>
          </a:p>
        </p:txBody>
      </p:sp>
      <p:sp>
        <p:nvSpPr>
          <p:cNvPr id="5" name="頁尾版面配置區 4">
            <a:extLst>
              <a:ext uri="{FF2B5EF4-FFF2-40B4-BE49-F238E27FC236}">
                <a16:creationId xmlns:a16="http://schemas.microsoft.com/office/drawing/2014/main" xmlns="" id="{417E6292-22AF-457A-B21C-29E7A54A434E}"/>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xmlns="" id="{8BC3D1B9-3FC0-4438-9488-7884DAEE6B50}"/>
              </a:ext>
            </a:extLst>
          </p:cNvPr>
          <p:cNvSpPr>
            <a:spLocks noGrp="1"/>
          </p:cNvSpPr>
          <p:nvPr>
            <p:ph type="sldNum" sz="quarter" idx="12"/>
          </p:nvPr>
        </p:nvSpPr>
        <p:spPr/>
        <p:txBody>
          <a:bodyPr/>
          <a:lstStyle/>
          <a:p>
            <a:fld id="{3070FD2B-1818-44A9-978C-44421FF42B17}" type="slidenum">
              <a:rPr lang="zh-TW" altLang="en-US" smtClean="0"/>
              <a:t>‹#›</a:t>
            </a:fld>
            <a:endParaRPr lang="zh-TW" altLang="en-US"/>
          </a:p>
        </p:txBody>
      </p:sp>
    </p:spTree>
    <p:extLst>
      <p:ext uri="{BB962C8B-B14F-4D97-AF65-F5344CB8AC3E}">
        <p14:creationId xmlns:p14="http://schemas.microsoft.com/office/powerpoint/2010/main" val="202253616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D7D392E9-3A59-4247-A338-307CE14E79AF}"/>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xmlns="" id="{6BF07092-073F-43B6-9B82-04C304AF72B2}"/>
              </a:ext>
            </a:extLst>
          </p:cNvPr>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xmlns="" id="{78C5E870-B9AB-4B26-AB3D-F4C82FF0CBA2}"/>
              </a:ext>
            </a:extLst>
          </p:cNvPr>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xmlns="" id="{B96051E6-D30C-4C86-8233-6690E17CBF25}"/>
              </a:ext>
            </a:extLst>
          </p:cNvPr>
          <p:cNvSpPr>
            <a:spLocks noGrp="1"/>
          </p:cNvSpPr>
          <p:nvPr>
            <p:ph type="dt" sz="half" idx="10"/>
          </p:nvPr>
        </p:nvSpPr>
        <p:spPr/>
        <p:txBody>
          <a:bodyPr/>
          <a:lstStyle/>
          <a:p>
            <a:fld id="{B9590C15-C81D-4E67-966B-A080537B3536}" type="datetime1">
              <a:rPr lang="zh-TW" altLang="en-US" smtClean="0"/>
              <a:t>2017/8/7</a:t>
            </a:fld>
            <a:endParaRPr lang="zh-TW" altLang="en-US"/>
          </a:p>
        </p:txBody>
      </p:sp>
      <p:sp>
        <p:nvSpPr>
          <p:cNvPr id="6" name="頁尾版面配置區 5">
            <a:extLst>
              <a:ext uri="{FF2B5EF4-FFF2-40B4-BE49-F238E27FC236}">
                <a16:creationId xmlns:a16="http://schemas.microsoft.com/office/drawing/2014/main" xmlns="" id="{B0551765-AF60-4FFA-B5D6-E5894A381B81}"/>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xmlns="" id="{FD5D3A18-E8C2-4FBE-9190-A48FBB478AA6}"/>
              </a:ext>
            </a:extLst>
          </p:cNvPr>
          <p:cNvSpPr>
            <a:spLocks noGrp="1"/>
          </p:cNvSpPr>
          <p:nvPr>
            <p:ph type="sldNum" sz="quarter" idx="12"/>
          </p:nvPr>
        </p:nvSpPr>
        <p:spPr/>
        <p:txBody>
          <a:bodyPr/>
          <a:lstStyle/>
          <a:p>
            <a:fld id="{3070FD2B-1818-44A9-978C-44421FF42B17}" type="slidenum">
              <a:rPr lang="zh-TW" altLang="en-US" smtClean="0"/>
              <a:t>‹#›</a:t>
            </a:fld>
            <a:endParaRPr lang="zh-TW" altLang="en-US"/>
          </a:p>
        </p:txBody>
      </p:sp>
    </p:spTree>
    <p:extLst>
      <p:ext uri="{BB962C8B-B14F-4D97-AF65-F5344CB8AC3E}">
        <p14:creationId xmlns:p14="http://schemas.microsoft.com/office/powerpoint/2010/main" val="15787106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8BA68311-01D6-49D5-94DA-FC3CB09AF2DB}"/>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xmlns="" id="{D02231FD-B2C7-4608-B1C6-264E84421F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a:extLst>
              <a:ext uri="{FF2B5EF4-FFF2-40B4-BE49-F238E27FC236}">
                <a16:creationId xmlns:a16="http://schemas.microsoft.com/office/drawing/2014/main" xmlns="" id="{520E6524-3085-4F7A-8FF6-6CF28CE27FE7}"/>
              </a:ext>
            </a:extLst>
          </p:cNvPr>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xmlns="" id="{FC3D08AA-D991-4957-A1D6-61F794384D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a:extLst>
              <a:ext uri="{FF2B5EF4-FFF2-40B4-BE49-F238E27FC236}">
                <a16:creationId xmlns:a16="http://schemas.microsoft.com/office/drawing/2014/main" xmlns="" id="{5E3C8E6B-51A7-4D86-925B-35E6C88D8905}"/>
              </a:ext>
            </a:extLst>
          </p:cNvPr>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xmlns="" id="{624D2D34-A8DC-4508-A331-F451AA8FB910}"/>
              </a:ext>
            </a:extLst>
          </p:cNvPr>
          <p:cNvSpPr>
            <a:spLocks noGrp="1"/>
          </p:cNvSpPr>
          <p:nvPr>
            <p:ph type="dt" sz="half" idx="10"/>
          </p:nvPr>
        </p:nvSpPr>
        <p:spPr/>
        <p:txBody>
          <a:bodyPr/>
          <a:lstStyle/>
          <a:p>
            <a:fld id="{9BB8E1CD-AD96-4A8A-93BF-ACB997105F1F}" type="datetime1">
              <a:rPr lang="zh-TW" altLang="en-US" smtClean="0"/>
              <a:t>2017/8/7</a:t>
            </a:fld>
            <a:endParaRPr lang="zh-TW" altLang="en-US"/>
          </a:p>
        </p:txBody>
      </p:sp>
      <p:sp>
        <p:nvSpPr>
          <p:cNvPr id="8" name="頁尾版面配置區 7">
            <a:extLst>
              <a:ext uri="{FF2B5EF4-FFF2-40B4-BE49-F238E27FC236}">
                <a16:creationId xmlns:a16="http://schemas.microsoft.com/office/drawing/2014/main" xmlns="" id="{6184FB2B-CC36-4F92-BDCD-9C0E95896C8C}"/>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xmlns="" id="{FCFE3DAF-5374-490D-A82D-E4FAC73B5234}"/>
              </a:ext>
            </a:extLst>
          </p:cNvPr>
          <p:cNvSpPr>
            <a:spLocks noGrp="1"/>
          </p:cNvSpPr>
          <p:nvPr>
            <p:ph type="sldNum" sz="quarter" idx="12"/>
          </p:nvPr>
        </p:nvSpPr>
        <p:spPr/>
        <p:txBody>
          <a:bodyPr/>
          <a:lstStyle/>
          <a:p>
            <a:fld id="{3070FD2B-1818-44A9-978C-44421FF42B17}" type="slidenum">
              <a:rPr lang="zh-TW" altLang="en-US" smtClean="0"/>
              <a:t>‹#›</a:t>
            </a:fld>
            <a:endParaRPr lang="zh-TW" altLang="en-US"/>
          </a:p>
        </p:txBody>
      </p:sp>
    </p:spTree>
    <p:extLst>
      <p:ext uri="{BB962C8B-B14F-4D97-AF65-F5344CB8AC3E}">
        <p14:creationId xmlns:p14="http://schemas.microsoft.com/office/powerpoint/2010/main" val="255238684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A0286031-A728-43FD-977C-0F2AA9A41922}"/>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xmlns="" id="{439921DB-3338-4E8E-9E9B-1653D438E8ED}"/>
              </a:ext>
            </a:extLst>
          </p:cNvPr>
          <p:cNvSpPr>
            <a:spLocks noGrp="1"/>
          </p:cNvSpPr>
          <p:nvPr>
            <p:ph type="dt" sz="half" idx="10"/>
          </p:nvPr>
        </p:nvSpPr>
        <p:spPr/>
        <p:txBody>
          <a:bodyPr/>
          <a:lstStyle/>
          <a:p>
            <a:fld id="{7B02C81B-6871-4405-9CD6-D501BF14B515}" type="datetime1">
              <a:rPr lang="zh-TW" altLang="en-US" smtClean="0"/>
              <a:t>2017/8/7</a:t>
            </a:fld>
            <a:endParaRPr lang="zh-TW" altLang="en-US"/>
          </a:p>
        </p:txBody>
      </p:sp>
      <p:sp>
        <p:nvSpPr>
          <p:cNvPr id="4" name="頁尾版面配置區 3">
            <a:extLst>
              <a:ext uri="{FF2B5EF4-FFF2-40B4-BE49-F238E27FC236}">
                <a16:creationId xmlns:a16="http://schemas.microsoft.com/office/drawing/2014/main" xmlns="" id="{843D51E3-AD9D-4406-9D70-B6709216045D}"/>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xmlns="" id="{9F93F62F-37C7-4479-9EFB-C12F42CFB517}"/>
              </a:ext>
            </a:extLst>
          </p:cNvPr>
          <p:cNvSpPr>
            <a:spLocks noGrp="1"/>
          </p:cNvSpPr>
          <p:nvPr>
            <p:ph type="sldNum" sz="quarter" idx="12"/>
          </p:nvPr>
        </p:nvSpPr>
        <p:spPr/>
        <p:txBody>
          <a:bodyPr/>
          <a:lstStyle/>
          <a:p>
            <a:fld id="{3070FD2B-1818-44A9-978C-44421FF42B17}" type="slidenum">
              <a:rPr lang="zh-TW" altLang="en-US" smtClean="0"/>
              <a:t>‹#›</a:t>
            </a:fld>
            <a:endParaRPr lang="zh-TW" altLang="en-US"/>
          </a:p>
        </p:txBody>
      </p:sp>
    </p:spTree>
    <p:extLst>
      <p:ext uri="{BB962C8B-B14F-4D97-AF65-F5344CB8AC3E}">
        <p14:creationId xmlns:p14="http://schemas.microsoft.com/office/powerpoint/2010/main" val="218853668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xmlns="" id="{9038ABE6-D9F1-477C-9178-CBF65CC2A793}"/>
              </a:ext>
            </a:extLst>
          </p:cNvPr>
          <p:cNvSpPr>
            <a:spLocks noGrp="1"/>
          </p:cNvSpPr>
          <p:nvPr>
            <p:ph type="dt" sz="half" idx="10"/>
          </p:nvPr>
        </p:nvSpPr>
        <p:spPr/>
        <p:txBody>
          <a:bodyPr/>
          <a:lstStyle/>
          <a:p>
            <a:fld id="{277E495A-F3DA-4C49-BEAE-C684566D3680}" type="datetime1">
              <a:rPr lang="zh-TW" altLang="en-US" smtClean="0"/>
              <a:t>2017/8/7</a:t>
            </a:fld>
            <a:endParaRPr lang="zh-TW" altLang="en-US"/>
          </a:p>
        </p:txBody>
      </p:sp>
      <p:sp>
        <p:nvSpPr>
          <p:cNvPr id="3" name="頁尾版面配置區 2">
            <a:extLst>
              <a:ext uri="{FF2B5EF4-FFF2-40B4-BE49-F238E27FC236}">
                <a16:creationId xmlns:a16="http://schemas.microsoft.com/office/drawing/2014/main" xmlns="" id="{5B344FB0-EAE0-4E49-9EF3-33C877EEC0B0}"/>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xmlns="" id="{CE11878B-F51E-4DAD-B471-21006B7A9862}"/>
              </a:ext>
            </a:extLst>
          </p:cNvPr>
          <p:cNvSpPr>
            <a:spLocks noGrp="1"/>
          </p:cNvSpPr>
          <p:nvPr>
            <p:ph type="sldNum" sz="quarter" idx="12"/>
          </p:nvPr>
        </p:nvSpPr>
        <p:spPr/>
        <p:txBody>
          <a:bodyPr/>
          <a:lstStyle/>
          <a:p>
            <a:fld id="{3070FD2B-1818-44A9-978C-44421FF42B17}" type="slidenum">
              <a:rPr lang="zh-TW" altLang="en-US" smtClean="0"/>
              <a:t>‹#›</a:t>
            </a:fld>
            <a:endParaRPr lang="zh-TW" altLang="en-US"/>
          </a:p>
        </p:txBody>
      </p:sp>
    </p:spTree>
    <p:extLst>
      <p:ext uri="{BB962C8B-B14F-4D97-AF65-F5344CB8AC3E}">
        <p14:creationId xmlns:p14="http://schemas.microsoft.com/office/powerpoint/2010/main" val="10218315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83C69FBE-ABFD-4575-8595-0BEFD85C3FB6}"/>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xmlns="" id="{D8094662-F903-48F1-B1E2-85966F3F0A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xmlns="" id="{EEC7354D-BC78-455D-BE7E-E880848ECD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xmlns="" id="{DBF64B21-EB47-4853-96F6-3C4612D2AF6F}"/>
              </a:ext>
            </a:extLst>
          </p:cNvPr>
          <p:cNvSpPr>
            <a:spLocks noGrp="1"/>
          </p:cNvSpPr>
          <p:nvPr>
            <p:ph type="dt" sz="half" idx="10"/>
          </p:nvPr>
        </p:nvSpPr>
        <p:spPr/>
        <p:txBody>
          <a:bodyPr/>
          <a:lstStyle/>
          <a:p>
            <a:fld id="{F4B7ED0D-EEC5-431B-84C4-6FDAFD6AE1DB}" type="datetime1">
              <a:rPr lang="zh-TW" altLang="en-US" smtClean="0"/>
              <a:t>2017/8/7</a:t>
            </a:fld>
            <a:endParaRPr lang="zh-TW" altLang="en-US"/>
          </a:p>
        </p:txBody>
      </p:sp>
      <p:sp>
        <p:nvSpPr>
          <p:cNvPr id="6" name="頁尾版面配置區 5">
            <a:extLst>
              <a:ext uri="{FF2B5EF4-FFF2-40B4-BE49-F238E27FC236}">
                <a16:creationId xmlns:a16="http://schemas.microsoft.com/office/drawing/2014/main" xmlns="" id="{A5D3560A-FF60-453C-982F-C560F9F7BCB0}"/>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xmlns="" id="{4A2073B4-DF37-41B1-9C09-13C276A59E59}"/>
              </a:ext>
            </a:extLst>
          </p:cNvPr>
          <p:cNvSpPr>
            <a:spLocks noGrp="1"/>
          </p:cNvSpPr>
          <p:nvPr>
            <p:ph type="sldNum" sz="quarter" idx="12"/>
          </p:nvPr>
        </p:nvSpPr>
        <p:spPr/>
        <p:txBody>
          <a:bodyPr/>
          <a:lstStyle/>
          <a:p>
            <a:fld id="{3070FD2B-1818-44A9-978C-44421FF42B17}" type="slidenum">
              <a:rPr lang="zh-TW" altLang="en-US" smtClean="0"/>
              <a:t>‹#›</a:t>
            </a:fld>
            <a:endParaRPr lang="zh-TW" altLang="en-US"/>
          </a:p>
        </p:txBody>
      </p:sp>
    </p:spTree>
    <p:extLst>
      <p:ext uri="{BB962C8B-B14F-4D97-AF65-F5344CB8AC3E}">
        <p14:creationId xmlns:p14="http://schemas.microsoft.com/office/powerpoint/2010/main" val="348180849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0D0D8D66-258D-4A6B-9F6B-27B533153BE8}"/>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xmlns="" id="{573DE52A-128E-462F-AA30-A66AFC60B8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xmlns="" id="{D0491220-D0FC-4ADA-9838-6BE8AF5817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xmlns="" id="{024AC1B2-1D77-401F-9AA9-0B2C9A140D17}"/>
              </a:ext>
            </a:extLst>
          </p:cNvPr>
          <p:cNvSpPr>
            <a:spLocks noGrp="1"/>
          </p:cNvSpPr>
          <p:nvPr>
            <p:ph type="dt" sz="half" idx="10"/>
          </p:nvPr>
        </p:nvSpPr>
        <p:spPr/>
        <p:txBody>
          <a:bodyPr/>
          <a:lstStyle/>
          <a:p>
            <a:fld id="{05914E59-0B5E-4404-9EC4-AE5A87A9B334}" type="datetime1">
              <a:rPr lang="zh-TW" altLang="en-US" smtClean="0"/>
              <a:t>2017/8/7</a:t>
            </a:fld>
            <a:endParaRPr lang="zh-TW" altLang="en-US"/>
          </a:p>
        </p:txBody>
      </p:sp>
      <p:sp>
        <p:nvSpPr>
          <p:cNvPr id="6" name="頁尾版面配置區 5">
            <a:extLst>
              <a:ext uri="{FF2B5EF4-FFF2-40B4-BE49-F238E27FC236}">
                <a16:creationId xmlns:a16="http://schemas.microsoft.com/office/drawing/2014/main" xmlns="" id="{4CDECAD9-9E9B-4965-AEBA-F7DAF8121A15}"/>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xmlns="" id="{C89AE630-23C9-448A-B77F-D31BC2ADFC11}"/>
              </a:ext>
            </a:extLst>
          </p:cNvPr>
          <p:cNvSpPr>
            <a:spLocks noGrp="1"/>
          </p:cNvSpPr>
          <p:nvPr>
            <p:ph type="sldNum" sz="quarter" idx="12"/>
          </p:nvPr>
        </p:nvSpPr>
        <p:spPr/>
        <p:txBody>
          <a:bodyPr/>
          <a:lstStyle/>
          <a:p>
            <a:fld id="{3070FD2B-1818-44A9-978C-44421FF42B17}" type="slidenum">
              <a:rPr lang="zh-TW" altLang="en-US" smtClean="0"/>
              <a:t>‹#›</a:t>
            </a:fld>
            <a:endParaRPr lang="zh-TW" altLang="en-US"/>
          </a:p>
        </p:txBody>
      </p:sp>
    </p:spTree>
    <p:extLst>
      <p:ext uri="{BB962C8B-B14F-4D97-AF65-F5344CB8AC3E}">
        <p14:creationId xmlns:p14="http://schemas.microsoft.com/office/powerpoint/2010/main" val="296948076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8C06CB20-D4A2-40D4-911F-F3FC679E4406}"/>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xmlns="" id="{FAD6B192-2930-4917-8E25-BF91B91E188F}"/>
              </a:ext>
            </a:extLst>
          </p:cNvPr>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8745F6F8-23CD-42C1-BB77-D2BB69D8FC3A}"/>
              </a:ext>
            </a:extLst>
          </p:cNvPr>
          <p:cNvSpPr>
            <a:spLocks noGrp="1"/>
          </p:cNvSpPr>
          <p:nvPr>
            <p:ph type="dt" sz="half" idx="10"/>
          </p:nvPr>
        </p:nvSpPr>
        <p:spPr/>
        <p:txBody>
          <a:bodyPr/>
          <a:lstStyle/>
          <a:p>
            <a:fld id="{4E54C62E-600E-4691-A96C-D5B11747ED28}" type="datetime1">
              <a:rPr lang="zh-TW" altLang="en-US" smtClean="0"/>
              <a:t>2017/8/7</a:t>
            </a:fld>
            <a:endParaRPr lang="zh-TW" altLang="en-US"/>
          </a:p>
        </p:txBody>
      </p:sp>
      <p:sp>
        <p:nvSpPr>
          <p:cNvPr id="5" name="頁尾版面配置區 4">
            <a:extLst>
              <a:ext uri="{FF2B5EF4-FFF2-40B4-BE49-F238E27FC236}">
                <a16:creationId xmlns:a16="http://schemas.microsoft.com/office/drawing/2014/main" xmlns="" id="{0EA578EC-FEEF-4EC0-AB98-203B5685EE36}"/>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xmlns="" id="{0686734E-772F-4B45-A194-EDC26550766A}"/>
              </a:ext>
            </a:extLst>
          </p:cNvPr>
          <p:cNvSpPr>
            <a:spLocks noGrp="1"/>
          </p:cNvSpPr>
          <p:nvPr>
            <p:ph type="sldNum" sz="quarter" idx="12"/>
          </p:nvPr>
        </p:nvSpPr>
        <p:spPr/>
        <p:txBody>
          <a:bodyPr/>
          <a:lstStyle/>
          <a:p>
            <a:fld id="{3070FD2B-1818-44A9-978C-44421FF42B17}" type="slidenum">
              <a:rPr lang="zh-TW" altLang="en-US" smtClean="0"/>
              <a:t>‹#›</a:t>
            </a:fld>
            <a:endParaRPr lang="zh-TW" altLang="en-US"/>
          </a:p>
        </p:txBody>
      </p:sp>
    </p:spTree>
    <p:extLst>
      <p:ext uri="{BB962C8B-B14F-4D97-AF65-F5344CB8AC3E}">
        <p14:creationId xmlns:p14="http://schemas.microsoft.com/office/powerpoint/2010/main" val="80046198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xmlns="" id="{3B8BD956-7396-4CA8-87D7-35930FA40115}"/>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xmlns="" id="{33B3C5E7-B3B1-460B-9ADC-93FD1945B742}"/>
              </a:ext>
            </a:extLst>
          </p:cNvPr>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D9933FBC-7E85-4E88-8EBF-133B2F927718}"/>
              </a:ext>
            </a:extLst>
          </p:cNvPr>
          <p:cNvSpPr>
            <a:spLocks noGrp="1"/>
          </p:cNvSpPr>
          <p:nvPr>
            <p:ph type="dt" sz="half" idx="10"/>
          </p:nvPr>
        </p:nvSpPr>
        <p:spPr/>
        <p:txBody>
          <a:bodyPr/>
          <a:lstStyle/>
          <a:p>
            <a:fld id="{2F23083D-FEE9-477E-8CDB-E151AB6E4D2E}" type="datetime1">
              <a:rPr lang="zh-TW" altLang="en-US" smtClean="0"/>
              <a:t>2017/8/7</a:t>
            </a:fld>
            <a:endParaRPr lang="zh-TW" altLang="en-US"/>
          </a:p>
        </p:txBody>
      </p:sp>
      <p:sp>
        <p:nvSpPr>
          <p:cNvPr id="5" name="頁尾版面配置區 4">
            <a:extLst>
              <a:ext uri="{FF2B5EF4-FFF2-40B4-BE49-F238E27FC236}">
                <a16:creationId xmlns:a16="http://schemas.microsoft.com/office/drawing/2014/main" xmlns="" id="{80A855F4-78F0-446A-B801-44DB2BDC2717}"/>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xmlns="" id="{672A6378-11E3-4FF5-9457-BF552F3DF530}"/>
              </a:ext>
            </a:extLst>
          </p:cNvPr>
          <p:cNvSpPr>
            <a:spLocks noGrp="1"/>
          </p:cNvSpPr>
          <p:nvPr>
            <p:ph type="sldNum" sz="quarter" idx="12"/>
          </p:nvPr>
        </p:nvSpPr>
        <p:spPr/>
        <p:txBody>
          <a:bodyPr/>
          <a:lstStyle/>
          <a:p>
            <a:fld id="{3070FD2B-1818-44A9-978C-44421FF42B17}" type="slidenum">
              <a:rPr lang="zh-TW" altLang="en-US" smtClean="0"/>
              <a:t>‹#›</a:t>
            </a:fld>
            <a:endParaRPr lang="zh-TW" altLang="en-US"/>
          </a:p>
        </p:txBody>
      </p:sp>
    </p:spTree>
    <p:extLst>
      <p:ext uri="{BB962C8B-B14F-4D97-AF65-F5344CB8AC3E}">
        <p14:creationId xmlns:p14="http://schemas.microsoft.com/office/powerpoint/2010/main" val="293003765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xmlns="" id="{AF7B4346-3749-4DE8-892C-8183CC588D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xmlns="" id="{FB976C34-2EA4-41AA-A340-6CE4933444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65482016-30F5-4A14-AC30-9205E1AC01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0F0BEE-3407-4E14-9B30-5D4BDA79D165}" type="datetime1">
              <a:rPr lang="zh-TW" altLang="en-US" smtClean="0"/>
              <a:t>2017/8/7</a:t>
            </a:fld>
            <a:endParaRPr lang="zh-TW" altLang="en-US"/>
          </a:p>
        </p:txBody>
      </p:sp>
      <p:sp>
        <p:nvSpPr>
          <p:cNvPr id="5" name="頁尾版面配置區 4">
            <a:extLst>
              <a:ext uri="{FF2B5EF4-FFF2-40B4-BE49-F238E27FC236}">
                <a16:creationId xmlns:a16="http://schemas.microsoft.com/office/drawing/2014/main" xmlns="" id="{18084DB4-46DE-40FF-BED3-3FBC6979C9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xmlns="" id="{0EAFE6B0-DCB8-4401-909B-9901200D12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70FD2B-1818-44A9-978C-44421FF42B17}" type="slidenum">
              <a:rPr lang="zh-TW" altLang="en-US" smtClean="0"/>
              <a:t>‹#›</a:t>
            </a:fld>
            <a:endParaRPr lang="zh-TW" altLang="en-US"/>
          </a:p>
        </p:txBody>
      </p:sp>
    </p:spTree>
    <p:extLst>
      <p:ext uri="{BB962C8B-B14F-4D97-AF65-F5344CB8AC3E}">
        <p14:creationId xmlns:p14="http://schemas.microsoft.com/office/powerpoint/2010/main" val="8655223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4.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image" Target="../media/image24.jpeg"/><Relationship Id="rId5" Type="http://schemas.openxmlformats.org/officeDocument/2006/relationships/diagramQuickStyle" Target="../diagrams/quickStyle5.xml"/><Relationship Id="rId10" Type="http://schemas.openxmlformats.org/officeDocument/2006/relationships/image" Target="../media/image23.jpeg"/><Relationship Id="rId4" Type="http://schemas.openxmlformats.org/officeDocument/2006/relationships/diagramLayout" Target="../diagrams/layout5.xml"/><Relationship Id="rId9" Type="http://schemas.openxmlformats.org/officeDocument/2006/relationships/image" Target="../media/image22.jpeg"/></Relationships>
</file>

<file path=ppt/slides/_rels/slide25.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6.xml"/><Relationship Id="rId11" Type="http://schemas.openxmlformats.org/officeDocument/2006/relationships/image" Target="../media/image28.jpeg"/><Relationship Id="rId5" Type="http://schemas.openxmlformats.org/officeDocument/2006/relationships/diagramQuickStyle" Target="../diagrams/quickStyle6.xml"/><Relationship Id="rId10" Type="http://schemas.openxmlformats.org/officeDocument/2006/relationships/image" Target="../media/image27.jpeg"/><Relationship Id="rId4" Type="http://schemas.openxmlformats.org/officeDocument/2006/relationships/diagramLayout" Target="../diagrams/layout6.xml"/><Relationship Id="rId9" Type="http://schemas.openxmlformats.org/officeDocument/2006/relationships/image" Target="../media/image26.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10" Type="http://schemas.openxmlformats.org/officeDocument/2006/relationships/image" Target="../media/image40.jpeg"/><Relationship Id="rId4" Type="http://schemas.openxmlformats.org/officeDocument/2006/relationships/image" Target="../media/image34.jpeg"/><Relationship Id="rId9" Type="http://schemas.openxmlformats.org/officeDocument/2006/relationships/image" Target="../media/image39.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5.png"/><Relationship Id="rId4" Type="http://schemas.openxmlformats.org/officeDocument/2006/relationships/notesSlide" Target="../notesSlides/notesSlide26.xml"/></Relationships>
</file>

<file path=ppt/slides/_rels/slide3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53.png"/><Relationship Id="rId4" Type="http://schemas.openxmlformats.org/officeDocument/2006/relationships/notesSlide" Target="../notesSlides/notesSlide32.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7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xmlns="" id="{BDBA7098-ED90-4E8A-905C-8CD876ADFE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80900" cy="6959600"/>
          </a:xfrm>
          <a:prstGeom prst="rect">
            <a:avLst/>
          </a:prstGeom>
        </p:spPr>
      </p:pic>
      <p:sp>
        <p:nvSpPr>
          <p:cNvPr id="4" name="標題 1">
            <a:extLst>
              <a:ext uri="{FF2B5EF4-FFF2-40B4-BE49-F238E27FC236}">
                <a16:creationId xmlns:a16="http://schemas.microsoft.com/office/drawing/2014/main" xmlns="" id="{6DE8173B-E6A0-40A3-ACDA-B75EF4B276E0}"/>
              </a:ext>
            </a:extLst>
          </p:cNvPr>
          <p:cNvSpPr txBox="1">
            <a:spLocks/>
          </p:cNvSpPr>
          <p:nvPr/>
        </p:nvSpPr>
        <p:spPr>
          <a:xfrm>
            <a:off x="1384300" y="2085976"/>
            <a:ext cx="9144000" cy="2387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TW" sz="6000" b="1" dirty="0">
                <a:solidFill>
                  <a:schemeClr val="tx2">
                    <a:lumMod val="50000"/>
                  </a:schemeClr>
                </a:solidFill>
              </a:rPr>
              <a:t>How to Teach Students to Be A System Thinker</a:t>
            </a:r>
            <a:endParaRPr lang="zh-TW" altLang="en-US" sz="6000" b="1" dirty="0">
              <a:solidFill>
                <a:schemeClr val="tx2">
                  <a:lumMod val="50000"/>
                </a:schemeClr>
              </a:solidFill>
            </a:endParaRPr>
          </a:p>
        </p:txBody>
      </p:sp>
      <p:sp>
        <p:nvSpPr>
          <p:cNvPr id="6" name="副標題 2">
            <a:extLst>
              <a:ext uri="{FF2B5EF4-FFF2-40B4-BE49-F238E27FC236}">
                <a16:creationId xmlns:a16="http://schemas.microsoft.com/office/drawing/2014/main" xmlns="" id="{04AE00BA-2665-4983-8B5B-09C072F98761}"/>
              </a:ext>
            </a:extLst>
          </p:cNvPr>
          <p:cNvSpPr txBox="1">
            <a:spLocks/>
          </p:cNvSpPr>
          <p:nvPr/>
        </p:nvSpPr>
        <p:spPr>
          <a:xfrm>
            <a:off x="1244600" y="4473576"/>
            <a:ext cx="9144000"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TW" b="1" i="1" dirty="0"/>
              <a:t>       Jessica Li 2017</a:t>
            </a:r>
            <a:endParaRPr lang="zh-TW" altLang="en-US" b="1" i="1" dirty="0"/>
          </a:p>
        </p:txBody>
      </p:sp>
      <p:sp>
        <p:nvSpPr>
          <p:cNvPr id="2" name="投影片編號版面配置區 1">
            <a:extLst>
              <a:ext uri="{FF2B5EF4-FFF2-40B4-BE49-F238E27FC236}">
                <a16:creationId xmlns:a16="http://schemas.microsoft.com/office/drawing/2014/main" xmlns="" id="{F4F7CBDF-1C94-40B3-A1FA-9829E988A58B}"/>
              </a:ext>
            </a:extLst>
          </p:cNvPr>
          <p:cNvSpPr>
            <a:spLocks noGrp="1"/>
          </p:cNvSpPr>
          <p:nvPr>
            <p:ph type="sldNum" sz="quarter" idx="12"/>
          </p:nvPr>
        </p:nvSpPr>
        <p:spPr/>
        <p:txBody>
          <a:bodyPr/>
          <a:lstStyle/>
          <a:p>
            <a:fld id="{3070FD2B-1818-44A9-978C-44421FF42B17}" type="slidenum">
              <a:rPr lang="zh-TW" altLang="en-US" smtClean="0"/>
              <a:t>1</a:t>
            </a:fld>
            <a:endParaRPr lang="zh-TW" altLang="en-US"/>
          </a:p>
        </p:txBody>
      </p:sp>
    </p:spTree>
    <p:extLst>
      <p:ext uri="{BB962C8B-B14F-4D97-AF65-F5344CB8AC3E}">
        <p14:creationId xmlns:p14="http://schemas.microsoft.com/office/powerpoint/2010/main" val="191618221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xmlns="" id="{003E3EE2-20F0-401A-85AD-3BBD1972467B}"/>
              </a:ext>
            </a:extLst>
          </p:cNvPr>
          <p:cNvPicPr>
            <a:picLocks noChangeAspect="1"/>
          </p:cNvPicPr>
          <p:nvPr/>
        </p:nvPicPr>
        <p:blipFill rotWithShape="1">
          <a:blip r:embed="rId2">
            <a:extLst>
              <a:ext uri="{28A0092B-C50C-407E-A947-70E740481C1C}">
                <a14:useLocalDpi xmlns:a14="http://schemas.microsoft.com/office/drawing/2010/main" val="0"/>
              </a:ext>
            </a:extLst>
          </a:blip>
          <a:srcRect l="-841" r="1"/>
          <a:stretch/>
        </p:blipFill>
        <p:spPr>
          <a:xfrm>
            <a:off x="-101600" y="4648200"/>
            <a:ext cx="12293600" cy="2209800"/>
          </a:xfrm>
          <a:prstGeom prst="rect">
            <a:avLst/>
          </a:prstGeom>
        </p:spPr>
      </p:pic>
      <p:sp>
        <p:nvSpPr>
          <p:cNvPr id="4" name="文字方塊 3">
            <a:extLst>
              <a:ext uri="{FF2B5EF4-FFF2-40B4-BE49-F238E27FC236}">
                <a16:creationId xmlns:a16="http://schemas.microsoft.com/office/drawing/2014/main" xmlns="" id="{1F48DA70-7D5A-4FC9-AC7C-F70FE326FC55}"/>
              </a:ext>
            </a:extLst>
          </p:cNvPr>
          <p:cNvSpPr txBox="1"/>
          <p:nvPr/>
        </p:nvSpPr>
        <p:spPr>
          <a:xfrm>
            <a:off x="2527300" y="2235200"/>
            <a:ext cx="7442200" cy="1015663"/>
          </a:xfrm>
          <a:prstGeom prst="rect">
            <a:avLst/>
          </a:prstGeom>
          <a:noFill/>
        </p:spPr>
        <p:txBody>
          <a:bodyPr wrap="square" rtlCol="0">
            <a:spAutoFit/>
          </a:bodyPr>
          <a:lstStyle/>
          <a:p>
            <a:pPr algn="ctr"/>
            <a:r>
              <a:rPr lang="en-US" altLang="zh-TW" sz="6000" b="1" dirty="0">
                <a:solidFill>
                  <a:schemeClr val="accent1">
                    <a:lumMod val="50000"/>
                  </a:schemeClr>
                </a:solidFill>
              </a:rPr>
              <a:t>What is System?</a:t>
            </a:r>
            <a:endParaRPr lang="zh-TW" altLang="en-US" sz="6000" b="1" dirty="0">
              <a:solidFill>
                <a:schemeClr val="accent1">
                  <a:lumMod val="50000"/>
                </a:schemeClr>
              </a:solidFill>
            </a:endParaRPr>
          </a:p>
        </p:txBody>
      </p:sp>
      <p:sp>
        <p:nvSpPr>
          <p:cNvPr id="2" name="投影片編號版面配置區 1">
            <a:extLst>
              <a:ext uri="{FF2B5EF4-FFF2-40B4-BE49-F238E27FC236}">
                <a16:creationId xmlns:a16="http://schemas.microsoft.com/office/drawing/2014/main" xmlns="" id="{EF4F6F9B-2E9F-4D6B-B159-809E8B3FF9EE}"/>
              </a:ext>
            </a:extLst>
          </p:cNvPr>
          <p:cNvSpPr>
            <a:spLocks noGrp="1"/>
          </p:cNvSpPr>
          <p:nvPr>
            <p:ph type="sldNum" sz="quarter" idx="12"/>
          </p:nvPr>
        </p:nvSpPr>
        <p:spPr/>
        <p:txBody>
          <a:bodyPr/>
          <a:lstStyle/>
          <a:p>
            <a:fld id="{3070FD2B-1818-44A9-978C-44421FF42B17}" type="slidenum">
              <a:rPr lang="zh-TW" altLang="en-US" smtClean="0"/>
              <a:t>2</a:t>
            </a:fld>
            <a:endParaRPr lang="zh-TW" altLang="en-US"/>
          </a:p>
        </p:txBody>
      </p:sp>
    </p:spTree>
    <p:extLst>
      <p:ext uri="{BB962C8B-B14F-4D97-AF65-F5344CB8AC3E}">
        <p14:creationId xmlns:p14="http://schemas.microsoft.com/office/powerpoint/2010/main" val="5256911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3">
            <a:extLst>
              <a:ext uri="{FF2B5EF4-FFF2-40B4-BE49-F238E27FC236}">
                <a16:creationId xmlns:a16="http://schemas.microsoft.com/office/drawing/2014/main" xmlns="" id="{9B81CBD2-F22C-4B12-BA3E-1E3145602E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200" y="444500"/>
            <a:ext cx="11010900" cy="604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投影片編號版面配置區 2">
            <a:extLst>
              <a:ext uri="{FF2B5EF4-FFF2-40B4-BE49-F238E27FC236}">
                <a16:creationId xmlns:a16="http://schemas.microsoft.com/office/drawing/2014/main" xmlns="" id="{43D0FBAE-7491-4500-BBA8-B4F4200B08A2}"/>
              </a:ext>
            </a:extLst>
          </p:cNvPr>
          <p:cNvSpPr>
            <a:spLocks noGrp="1"/>
          </p:cNvSpPr>
          <p:nvPr>
            <p:ph type="sldNum" sz="quarter" idx="12"/>
          </p:nvPr>
        </p:nvSpPr>
        <p:spPr/>
        <p:txBody>
          <a:bodyPr/>
          <a:lstStyle/>
          <a:p>
            <a:fld id="{3070FD2B-1818-44A9-978C-44421FF42B17}" type="slidenum">
              <a:rPr lang="zh-TW" altLang="en-US" smtClean="0"/>
              <a:t>3</a:t>
            </a:fld>
            <a:endParaRPr lang="zh-TW" altLang="en-US"/>
          </a:p>
        </p:txBody>
      </p:sp>
    </p:spTree>
    <p:extLst>
      <p:ext uri="{BB962C8B-B14F-4D97-AF65-F5344CB8AC3E}">
        <p14:creationId xmlns:p14="http://schemas.microsoft.com/office/powerpoint/2010/main" val="125719471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3">
            <a:extLst>
              <a:ext uri="{FF2B5EF4-FFF2-40B4-BE49-F238E27FC236}">
                <a16:creationId xmlns:a16="http://schemas.microsoft.com/office/drawing/2014/main" xmlns="" id="{72249CCA-7B74-46C7-8BB7-3464E60155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100" y="177801"/>
            <a:ext cx="11836400" cy="659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投影片編號版面配置區 2">
            <a:extLst>
              <a:ext uri="{FF2B5EF4-FFF2-40B4-BE49-F238E27FC236}">
                <a16:creationId xmlns:a16="http://schemas.microsoft.com/office/drawing/2014/main" xmlns="" id="{331383DE-69C6-47F1-BFAA-56F1D45F8B2C}"/>
              </a:ext>
            </a:extLst>
          </p:cNvPr>
          <p:cNvSpPr>
            <a:spLocks noGrp="1"/>
          </p:cNvSpPr>
          <p:nvPr>
            <p:ph type="sldNum" sz="quarter" idx="12"/>
          </p:nvPr>
        </p:nvSpPr>
        <p:spPr/>
        <p:txBody>
          <a:bodyPr/>
          <a:lstStyle/>
          <a:p>
            <a:fld id="{3070FD2B-1818-44A9-978C-44421FF42B17}" type="slidenum">
              <a:rPr lang="zh-TW" altLang="en-US" smtClean="0"/>
              <a:t>4</a:t>
            </a:fld>
            <a:endParaRPr lang="zh-TW" altLang="en-US"/>
          </a:p>
        </p:txBody>
      </p:sp>
    </p:spTree>
    <p:extLst>
      <p:ext uri="{BB962C8B-B14F-4D97-AF65-F5344CB8AC3E}">
        <p14:creationId xmlns:p14="http://schemas.microsoft.com/office/powerpoint/2010/main" val="9891211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3">
            <a:extLst>
              <a:ext uri="{FF2B5EF4-FFF2-40B4-BE49-F238E27FC236}">
                <a16:creationId xmlns:a16="http://schemas.microsoft.com/office/drawing/2014/main" xmlns="" id="{6280DDCB-78C3-451B-8418-EC53135029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712" y="177800"/>
            <a:ext cx="11291888"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投影片編號版面配置區 2">
            <a:extLst>
              <a:ext uri="{FF2B5EF4-FFF2-40B4-BE49-F238E27FC236}">
                <a16:creationId xmlns:a16="http://schemas.microsoft.com/office/drawing/2014/main" xmlns="" id="{F89F8EBF-2C76-4C81-ADA7-8F7C8A0F985F}"/>
              </a:ext>
            </a:extLst>
          </p:cNvPr>
          <p:cNvSpPr>
            <a:spLocks noGrp="1"/>
          </p:cNvSpPr>
          <p:nvPr>
            <p:ph type="sldNum" sz="quarter" idx="12"/>
          </p:nvPr>
        </p:nvSpPr>
        <p:spPr/>
        <p:txBody>
          <a:bodyPr/>
          <a:lstStyle/>
          <a:p>
            <a:fld id="{3070FD2B-1818-44A9-978C-44421FF42B17}" type="slidenum">
              <a:rPr lang="zh-TW" altLang="en-US" smtClean="0"/>
              <a:t>5</a:t>
            </a:fld>
            <a:endParaRPr lang="zh-TW" altLang="en-US"/>
          </a:p>
        </p:txBody>
      </p:sp>
    </p:spTree>
    <p:extLst>
      <p:ext uri="{BB962C8B-B14F-4D97-AF65-F5344CB8AC3E}">
        <p14:creationId xmlns:p14="http://schemas.microsoft.com/office/powerpoint/2010/main" val="151071098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3">
            <a:extLst>
              <a:ext uri="{FF2B5EF4-FFF2-40B4-BE49-F238E27FC236}">
                <a16:creationId xmlns:a16="http://schemas.microsoft.com/office/drawing/2014/main" xmlns="" id="{70B4D185-FC60-4B5F-AD89-C586763F03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0" y="152400"/>
            <a:ext cx="11861800" cy="6705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投影片編號版面配置區 2">
            <a:extLst>
              <a:ext uri="{FF2B5EF4-FFF2-40B4-BE49-F238E27FC236}">
                <a16:creationId xmlns:a16="http://schemas.microsoft.com/office/drawing/2014/main" xmlns="" id="{EAE3ADF6-8C20-4644-9E21-D482465B6B7D}"/>
              </a:ext>
            </a:extLst>
          </p:cNvPr>
          <p:cNvSpPr>
            <a:spLocks noGrp="1"/>
          </p:cNvSpPr>
          <p:nvPr>
            <p:ph type="sldNum" sz="quarter" idx="12"/>
          </p:nvPr>
        </p:nvSpPr>
        <p:spPr/>
        <p:txBody>
          <a:bodyPr/>
          <a:lstStyle/>
          <a:p>
            <a:fld id="{3070FD2B-1818-44A9-978C-44421FF42B17}" type="slidenum">
              <a:rPr lang="zh-TW" altLang="en-US" smtClean="0"/>
              <a:t>6</a:t>
            </a:fld>
            <a:endParaRPr lang="zh-TW" altLang="en-US"/>
          </a:p>
        </p:txBody>
      </p:sp>
    </p:spTree>
    <p:extLst>
      <p:ext uri="{BB962C8B-B14F-4D97-AF65-F5344CB8AC3E}">
        <p14:creationId xmlns:p14="http://schemas.microsoft.com/office/powerpoint/2010/main" val="333821512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3">
            <a:extLst>
              <a:ext uri="{FF2B5EF4-FFF2-40B4-BE49-F238E27FC236}">
                <a16:creationId xmlns:a16="http://schemas.microsoft.com/office/drawing/2014/main" xmlns="" id="{0265360A-D072-4EF8-9622-7A452E0FF2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600" y="0"/>
            <a:ext cx="11341100"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投影片編號版面配置區 2">
            <a:extLst>
              <a:ext uri="{FF2B5EF4-FFF2-40B4-BE49-F238E27FC236}">
                <a16:creationId xmlns:a16="http://schemas.microsoft.com/office/drawing/2014/main" xmlns="" id="{62668AA9-F4A1-41A4-96A2-22C8AC47870C}"/>
              </a:ext>
            </a:extLst>
          </p:cNvPr>
          <p:cNvSpPr>
            <a:spLocks noGrp="1"/>
          </p:cNvSpPr>
          <p:nvPr>
            <p:ph type="sldNum" sz="quarter" idx="12"/>
          </p:nvPr>
        </p:nvSpPr>
        <p:spPr/>
        <p:txBody>
          <a:bodyPr/>
          <a:lstStyle/>
          <a:p>
            <a:fld id="{3070FD2B-1818-44A9-978C-44421FF42B17}" type="slidenum">
              <a:rPr lang="zh-TW" altLang="en-US" smtClean="0"/>
              <a:t>7</a:t>
            </a:fld>
            <a:endParaRPr lang="zh-TW" altLang="en-US"/>
          </a:p>
        </p:txBody>
      </p:sp>
    </p:spTree>
    <p:extLst>
      <p:ext uri="{BB962C8B-B14F-4D97-AF65-F5344CB8AC3E}">
        <p14:creationId xmlns:p14="http://schemas.microsoft.com/office/powerpoint/2010/main" val="326068938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xmlns="" id="{01A90D66-3B96-46AC-97D4-7358296E1299}"/>
              </a:ext>
            </a:extLst>
          </p:cNvPr>
          <p:cNvPicPr>
            <a:picLocks noChangeAspect="1"/>
          </p:cNvPicPr>
          <p:nvPr/>
        </p:nvPicPr>
        <p:blipFill>
          <a:blip r:embed="rId3"/>
          <a:stretch>
            <a:fillRect/>
          </a:stretch>
        </p:blipFill>
        <p:spPr>
          <a:xfrm>
            <a:off x="5702300" y="915988"/>
            <a:ext cx="5145090" cy="5122862"/>
          </a:xfrm>
          <a:prstGeom prst="rect">
            <a:avLst/>
          </a:prstGeom>
          <a:ln>
            <a:noFill/>
          </a:ln>
          <a:effectLst>
            <a:outerShdw blurRad="292100" dist="139700" dir="2700000" algn="tl" rotWithShape="0">
              <a:srgbClr val="333333">
                <a:alpha val="65000"/>
              </a:srgbClr>
            </a:outerShdw>
          </a:effectLst>
        </p:spPr>
      </p:pic>
      <p:sp>
        <p:nvSpPr>
          <p:cNvPr id="16387" name="文字方塊 2">
            <a:extLst>
              <a:ext uri="{FF2B5EF4-FFF2-40B4-BE49-F238E27FC236}">
                <a16:creationId xmlns:a16="http://schemas.microsoft.com/office/drawing/2014/main" xmlns="" id="{9A2CF0CA-6E8D-4949-8BB2-C875A87BE08E}"/>
              </a:ext>
            </a:extLst>
          </p:cNvPr>
          <p:cNvSpPr txBox="1">
            <a:spLocks noChangeArrowheads="1"/>
          </p:cNvSpPr>
          <p:nvPr/>
        </p:nvSpPr>
        <p:spPr bwMode="auto">
          <a:xfrm>
            <a:off x="1525589" y="2890838"/>
            <a:ext cx="3495675" cy="1173162"/>
          </a:xfrm>
          <a:prstGeom prst="rect">
            <a:avLst/>
          </a:prstGeom>
          <a:noFill/>
          <a:ln w="5715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lIns="64291" tIns="32146" rIns="64291" bIns="32146">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TW" sz="3600" i="1">
                <a:latin typeface="Arial Unicode MS" pitchFamily="34" charset="-120"/>
                <a:ea typeface="Arial Unicode MS" pitchFamily="34" charset="-120"/>
              </a:rPr>
              <a:t>Components &amp; connections </a:t>
            </a:r>
            <a:endParaRPr lang="zh-TW" altLang="en-US" sz="3600" i="1">
              <a:latin typeface="Arial Unicode MS" pitchFamily="34" charset="-120"/>
              <a:ea typeface="Arial Unicode MS" pitchFamily="34" charset="-120"/>
            </a:endParaRPr>
          </a:p>
        </p:txBody>
      </p:sp>
      <p:sp>
        <p:nvSpPr>
          <p:cNvPr id="3" name="投影片編號版面配置區 2">
            <a:extLst>
              <a:ext uri="{FF2B5EF4-FFF2-40B4-BE49-F238E27FC236}">
                <a16:creationId xmlns:a16="http://schemas.microsoft.com/office/drawing/2014/main" xmlns="" id="{7539A90F-6342-4B6A-87C5-BE04A1A53C32}"/>
              </a:ext>
            </a:extLst>
          </p:cNvPr>
          <p:cNvSpPr>
            <a:spLocks noGrp="1"/>
          </p:cNvSpPr>
          <p:nvPr>
            <p:ph type="sldNum" sz="quarter" idx="12"/>
          </p:nvPr>
        </p:nvSpPr>
        <p:spPr/>
        <p:txBody>
          <a:bodyPr/>
          <a:lstStyle/>
          <a:p>
            <a:fld id="{3070FD2B-1818-44A9-978C-44421FF42B17}" type="slidenum">
              <a:rPr lang="zh-TW" altLang="en-US" smtClean="0"/>
              <a:t>8</a:t>
            </a:fld>
            <a:endParaRPr lang="zh-TW" altLang="en-US"/>
          </a:p>
        </p:txBody>
      </p:sp>
    </p:spTree>
    <p:extLst>
      <p:ext uri="{BB962C8B-B14F-4D97-AF65-F5344CB8AC3E}">
        <p14:creationId xmlns:p14="http://schemas.microsoft.com/office/powerpoint/2010/main" val="376947067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資料庫圖表 1">
            <a:extLst>
              <a:ext uri="{FF2B5EF4-FFF2-40B4-BE49-F238E27FC236}">
                <a16:creationId xmlns:a16="http://schemas.microsoft.com/office/drawing/2014/main" xmlns="" id="{B26CC2E4-8A4F-41CA-BB78-E5E2C53834D0}"/>
              </a:ext>
            </a:extLst>
          </p:cNvPr>
          <p:cNvGraphicFramePr/>
          <p:nvPr>
            <p:extLst>
              <p:ext uri="{D42A27DB-BD31-4B8C-83A1-F6EECF244321}">
                <p14:modId xmlns:p14="http://schemas.microsoft.com/office/powerpoint/2010/main" val="2291205671"/>
              </p:ext>
            </p:extLst>
          </p:nvPr>
        </p:nvGraphicFramePr>
        <p:xfrm>
          <a:off x="342900" y="228600"/>
          <a:ext cx="11595100" cy="6362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投影片編號版面配置區 2">
            <a:extLst>
              <a:ext uri="{FF2B5EF4-FFF2-40B4-BE49-F238E27FC236}">
                <a16:creationId xmlns:a16="http://schemas.microsoft.com/office/drawing/2014/main" xmlns="" id="{0E78CE92-89E8-4C48-8A4D-7EC3CEB4B316}"/>
              </a:ext>
            </a:extLst>
          </p:cNvPr>
          <p:cNvSpPr>
            <a:spLocks noGrp="1"/>
          </p:cNvSpPr>
          <p:nvPr>
            <p:ph type="sldNum" sz="quarter" idx="12"/>
          </p:nvPr>
        </p:nvSpPr>
        <p:spPr/>
        <p:txBody>
          <a:bodyPr/>
          <a:lstStyle/>
          <a:p>
            <a:fld id="{3070FD2B-1818-44A9-978C-44421FF42B17}" type="slidenum">
              <a:rPr lang="zh-TW" altLang="en-US" smtClean="0"/>
              <a:t>9</a:t>
            </a:fld>
            <a:endParaRPr lang="zh-TW" altLang="en-US"/>
          </a:p>
        </p:txBody>
      </p:sp>
    </p:spTree>
    <p:extLst>
      <p:ext uri="{BB962C8B-B14F-4D97-AF65-F5344CB8AC3E}">
        <p14:creationId xmlns:p14="http://schemas.microsoft.com/office/powerpoint/2010/main" val="326293678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下載 (5).jpg">
            <a:extLst>
              <a:ext uri="{FF2B5EF4-FFF2-40B4-BE49-F238E27FC236}">
                <a16:creationId xmlns:a16="http://schemas.microsoft.com/office/drawing/2014/main" xmlns="" id="{04B575E8-B462-4512-B3B6-E9B91AFB1053}"/>
              </a:ext>
            </a:extLst>
          </p:cNvPr>
          <p:cNvPicPr>
            <a:picLocks noChangeAspect="1"/>
          </p:cNvPicPr>
          <p:nvPr/>
        </p:nvPicPr>
        <p:blipFill>
          <a:blip r:embed="rId3" cstate="print"/>
          <a:stretch>
            <a:fillRect/>
          </a:stretch>
        </p:blipFill>
        <p:spPr>
          <a:xfrm>
            <a:off x="2388506" y="874688"/>
            <a:ext cx="6984776" cy="33843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內容版面配置區 2">
            <a:extLst>
              <a:ext uri="{FF2B5EF4-FFF2-40B4-BE49-F238E27FC236}">
                <a16:creationId xmlns:a16="http://schemas.microsoft.com/office/drawing/2014/main" xmlns="" id="{03B29261-9722-4156-AE16-CB0F1693D8C5}"/>
              </a:ext>
            </a:extLst>
          </p:cNvPr>
          <p:cNvSpPr txBox="1">
            <a:spLocks/>
          </p:cNvSpPr>
          <p:nvPr/>
        </p:nvSpPr>
        <p:spPr>
          <a:xfrm>
            <a:off x="1130300" y="4508501"/>
            <a:ext cx="9944099" cy="1871663"/>
          </a:xfrm>
          <a:prstGeom prst="rect">
            <a:avLst/>
          </a:prstGeom>
        </p:spPr>
        <p:txBody>
          <a:bodyPr/>
          <a:lstStyle/>
          <a:p>
            <a:pPr marL="342900" indent="-342900">
              <a:spcBef>
                <a:spcPts val="3000"/>
              </a:spcBef>
              <a:defRPr/>
            </a:pPr>
            <a:r>
              <a:rPr lang="en-US" altLang="zh-TW" sz="2800" i="1" dirty="0">
                <a:latin typeface="Arial Unicode MS" pitchFamily="34" charset="-120"/>
                <a:ea typeface="Arial Unicode MS" pitchFamily="34" charset="-120"/>
                <a:cs typeface="Arial Unicode MS" pitchFamily="34" charset="-120"/>
              </a:rPr>
              <a:t>  </a:t>
            </a:r>
            <a:r>
              <a:rPr lang="en-US" altLang="zh-TW" sz="3200" i="1" dirty="0">
                <a:solidFill>
                  <a:schemeClr val="tx1">
                    <a:lumMod val="85000"/>
                    <a:lumOff val="15000"/>
                  </a:schemeClr>
                </a:solidFill>
                <a:latin typeface="Arial Unicode MS" pitchFamily="34" charset="-120"/>
                <a:ea typeface="Arial Unicode MS" pitchFamily="34" charset="-120"/>
                <a:cs typeface="Arial Unicode MS" pitchFamily="34" charset="-120"/>
              </a:rPr>
              <a:t>Discuss with your group members to name various systems in daily life.</a:t>
            </a:r>
          </a:p>
        </p:txBody>
      </p:sp>
      <p:sp>
        <p:nvSpPr>
          <p:cNvPr id="4" name="投影片編號版面配置區 3">
            <a:extLst>
              <a:ext uri="{FF2B5EF4-FFF2-40B4-BE49-F238E27FC236}">
                <a16:creationId xmlns:a16="http://schemas.microsoft.com/office/drawing/2014/main" xmlns="" id="{AA2A86CC-65BD-41E1-AB69-8BC3E7A4D348}"/>
              </a:ext>
            </a:extLst>
          </p:cNvPr>
          <p:cNvSpPr>
            <a:spLocks noGrp="1"/>
          </p:cNvSpPr>
          <p:nvPr>
            <p:ph type="sldNum" sz="quarter" idx="12"/>
          </p:nvPr>
        </p:nvSpPr>
        <p:spPr/>
        <p:txBody>
          <a:bodyPr/>
          <a:lstStyle/>
          <a:p>
            <a:fld id="{3070FD2B-1818-44A9-978C-44421FF42B17}" type="slidenum">
              <a:rPr lang="zh-TW" altLang="en-US" smtClean="0"/>
              <a:t>10</a:t>
            </a:fld>
            <a:endParaRPr lang="zh-TW" altLang="en-US"/>
          </a:p>
        </p:txBody>
      </p:sp>
    </p:spTree>
    <p:extLst>
      <p:ext uri="{BB962C8B-B14F-4D97-AF65-F5344CB8AC3E}">
        <p14:creationId xmlns:p14="http://schemas.microsoft.com/office/powerpoint/2010/main" val="404543626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xmlns="" id="{003E3EE2-20F0-401A-85AD-3BBD1972467B}"/>
              </a:ext>
            </a:extLst>
          </p:cNvPr>
          <p:cNvPicPr>
            <a:picLocks noChangeAspect="1"/>
          </p:cNvPicPr>
          <p:nvPr/>
        </p:nvPicPr>
        <p:blipFill rotWithShape="1">
          <a:blip r:embed="rId2">
            <a:extLst>
              <a:ext uri="{28A0092B-C50C-407E-A947-70E740481C1C}">
                <a14:useLocalDpi xmlns:a14="http://schemas.microsoft.com/office/drawing/2010/main" val="0"/>
              </a:ext>
            </a:extLst>
          </a:blip>
          <a:srcRect l="-841" r="1"/>
          <a:stretch/>
        </p:blipFill>
        <p:spPr>
          <a:xfrm>
            <a:off x="-101600" y="4648200"/>
            <a:ext cx="12293600" cy="2209800"/>
          </a:xfrm>
          <a:prstGeom prst="rect">
            <a:avLst/>
          </a:prstGeom>
        </p:spPr>
      </p:pic>
      <p:sp>
        <p:nvSpPr>
          <p:cNvPr id="4" name="文字方塊 3">
            <a:extLst>
              <a:ext uri="{FF2B5EF4-FFF2-40B4-BE49-F238E27FC236}">
                <a16:creationId xmlns:a16="http://schemas.microsoft.com/office/drawing/2014/main" xmlns="" id="{1F48DA70-7D5A-4FC9-AC7C-F70FE326FC55}"/>
              </a:ext>
            </a:extLst>
          </p:cNvPr>
          <p:cNvSpPr txBox="1"/>
          <p:nvPr/>
        </p:nvSpPr>
        <p:spPr>
          <a:xfrm>
            <a:off x="2527300" y="2235200"/>
            <a:ext cx="7442200" cy="1938992"/>
          </a:xfrm>
          <a:prstGeom prst="rect">
            <a:avLst/>
          </a:prstGeom>
          <a:noFill/>
        </p:spPr>
        <p:txBody>
          <a:bodyPr wrap="square" rtlCol="0">
            <a:spAutoFit/>
          </a:bodyPr>
          <a:lstStyle/>
          <a:p>
            <a:pPr algn="ctr"/>
            <a:r>
              <a:rPr lang="en-US" altLang="zh-TW" sz="6000" b="1" dirty="0">
                <a:solidFill>
                  <a:schemeClr val="accent1">
                    <a:lumMod val="50000"/>
                  </a:schemeClr>
                </a:solidFill>
              </a:rPr>
              <a:t>What is System Thinking?</a:t>
            </a:r>
            <a:endParaRPr lang="zh-TW" altLang="en-US" sz="6000" b="1" dirty="0">
              <a:solidFill>
                <a:schemeClr val="accent1">
                  <a:lumMod val="50000"/>
                </a:schemeClr>
              </a:solidFill>
            </a:endParaRPr>
          </a:p>
        </p:txBody>
      </p:sp>
      <p:sp>
        <p:nvSpPr>
          <p:cNvPr id="2" name="投影片編號版面配置區 1">
            <a:extLst>
              <a:ext uri="{FF2B5EF4-FFF2-40B4-BE49-F238E27FC236}">
                <a16:creationId xmlns:a16="http://schemas.microsoft.com/office/drawing/2014/main" xmlns="" id="{331A9B7D-1DFD-45D5-B96B-FF07659AC58E}"/>
              </a:ext>
            </a:extLst>
          </p:cNvPr>
          <p:cNvSpPr>
            <a:spLocks noGrp="1"/>
          </p:cNvSpPr>
          <p:nvPr>
            <p:ph type="sldNum" sz="quarter" idx="12"/>
          </p:nvPr>
        </p:nvSpPr>
        <p:spPr/>
        <p:txBody>
          <a:bodyPr/>
          <a:lstStyle/>
          <a:p>
            <a:fld id="{3070FD2B-1818-44A9-978C-44421FF42B17}" type="slidenum">
              <a:rPr lang="zh-TW" altLang="en-US" smtClean="0"/>
              <a:t>11</a:t>
            </a:fld>
            <a:endParaRPr lang="zh-TW" altLang="en-US"/>
          </a:p>
        </p:txBody>
      </p:sp>
    </p:spTree>
    <p:extLst>
      <p:ext uri="{BB962C8B-B14F-4D97-AF65-F5344CB8AC3E}">
        <p14:creationId xmlns:p14="http://schemas.microsoft.com/office/powerpoint/2010/main" val="251991718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資料庫圖表 1">
            <a:extLst>
              <a:ext uri="{FF2B5EF4-FFF2-40B4-BE49-F238E27FC236}">
                <a16:creationId xmlns:a16="http://schemas.microsoft.com/office/drawing/2014/main" xmlns="" id="{22A0CF3E-36E8-4966-9833-1BEDE2F56362}"/>
              </a:ext>
            </a:extLst>
          </p:cNvPr>
          <p:cNvGraphicFramePr/>
          <p:nvPr>
            <p:extLst>
              <p:ext uri="{D42A27DB-BD31-4B8C-83A1-F6EECF244321}">
                <p14:modId xmlns:p14="http://schemas.microsoft.com/office/powerpoint/2010/main" val="2168271415"/>
              </p:ext>
            </p:extLst>
          </p:nvPr>
        </p:nvGraphicFramePr>
        <p:xfrm>
          <a:off x="101600" y="50800"/>
          <a:ext cx="12090400" cy="665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標題 1">
            <a:extLst>
              <a:ext uri="{FF2B5EF4-FFF2-40B4-BE49-F238E27FC236}">
                <a16:creationId xmlns:a16="http://schemas.microsoft.com/office/drawing/2014/main" xmlns="" id="{2654C933-0EBA-4575-848B-BAAF54FD4503}"/>
              </a:ext>
            </a:extLst>
          </p:cNvPr>
          <p:cNvSpPr txBox="1">
            <a:spLocks/>
          </p:cNvSpPr>
          <p:nvPr/>
        </p:nvSpPr>
        <p:spPr>
          <a:xfrm>
            <a:off x="3498850" y="3378200"/>
            <a:ext cx="560705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ltLang="zh-TW" sz="4800" b="1" dirty="0">
                <a:solidFill>
                  <a:schemeClr val="tx2">
                    <a:lumMod val="50000"/>
                  </a:schemeClr>
                </a:solidFill>
                <a:latin typeface="Adobe Garamond Pro Bold" panose="02020702060506020403" pitchFamily="18" charset="0"/>
              </a:rPr>
              <a:t>The Fifth Disciplin</a:t>
            </a:r>
            <a:r>
              <a:rPr lang="en-GB" altLang="zh-TW" sz="5400" b="1" dirty="0">
                <a:solidFill>
                  <a:schemeClr val="tx2">
                    <a:lumMod val="50000"/>
                  </a:schemeClr>
                </a:solidFill>
                <a:latin typeface="18thCentury" pitchFamily="2" charset="0"/>
              </a:rPr>
              <a:t>e</a:t>
            </a:r>
            <a:endParaRPr lang="zh-TW" altLang="en-US" sz="5400" b="1" dirty="0">
              <a:solidFill>
                <a:schemeClr val="tx2">
                  <a:lumMod val="50000"/>
                </a:schemeClr>
              </a:solidFill>
              <a:latin typeface="18thCentury" pitchFamily="2" charset="0"/>
            </a:endParaRPr>
          </a:p>
        </p:txBody>
      </p:sp>
      <p:sp>
        <p:nvSpPr>
          <p:cNvPr id="4" name="文字方塊 3">
            <a:extLst>
              <a:ext uri="{FF2B5EF4-FFF2-40B4-BE49-F238E27FC236}">
                <a16:creationId xmlns:a16="http://schemas.microsoft.com/office/drawing/2014/main" xmlns="" id="{922EFBB4-649B-4AD4-A688-D63EB030D760}"/>
              </a:ext>
            </a:extLst>
          </p:cNvPr>
          <p:cNvSpPr txBox="1"/>
          <p:nvPr/>
        </p:nvSpPr>
        <p:spPr>
          <a:xfrm>
            <a:off x="9207500" y="5969000"/>
            <a:ext cx="2463800" cy="461665"/>
          </a:xfrm>
          <a:prstGeom prst="rect">
            <a:avLst/>
          </a:prstGeom>
          <a:noFill/>
        </p:spPr>
        <p:txBody>
          <a:bodyPr wrap="square" rtlCol="0">
            <a:spAutoFit/>
          </a:bodyPr>
          <a:lstStyle/>
          <a:p>
            <a:r>
              <a:rPr lang="en-US" altLang="zh-TW" sz="2400" dirty="0"/>
              <a:t>By Peter Senge</a:t>
            </a:r>
            <a:endParaRPr lang="zh-TW" altLang="en-US" sz="2400" dirty="0"/>
          </a:p>
        </p:txBody>
      </p:sp>
      <p:sp>
        <p:nvSpPr>
          <p:cNvPr id="5" name="投影片編號版面配置區 4">
            <a:extLst>
              <a:ext uri="{FF2B5EF4-FFF2-40B4-BE49-F238E27FC236}">
                <a16:creationId xmlns:a16="http://schemas.microsoft.com/office/drawing/2014/main" xmlns="" id="{F2F8A9BB-C04F-463F-AB35-072704BB5427}"/>
              </a:ext>
            </a:extLst>
          </p:cNvPr>
          <p:cNvSpPr>
            <a:spLocks noGrp="1"/>
          </p:cNvSpPr>
          <p:nvPr>
            <p:ph type="sldNum" sz="quarter" idx="12"/>
          </p:nvPr>
        </p:nvSpPr>
        <p:spPr/>
        <p:txBody>
          <a:bodyPr/>
          <a:lstStyle/>
          <a:p>
            <a:fld id="{3070FD2B-1818-44A9-978C-44421FF42B17}" type="slidenum">
              <a:rPr lang="zh-TW" altLang="en-US" smtClean="0"/>
              <a:t>12</a:t>
            </a:fld>
            <a:endParaRPr lang="zh-TW" altLang="en-US"/>
          </a:p>
        </p:txBody>
      </p:sp>
    </p:spTree>
    <p:extLst>
      <p:ext uri="{BB962C8B-B14F-4D97-AF65-F5344CB8AC3E}">
        <p14:creationId xmlns:p14="http://schemas.microsoft.com/office/powerpoint/2010/main" val="420331838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xmlns="" id="{8AE95137-BD4F-4DE0-B214-722B25DAF0FC}"/>
              </a:ext>
            </a:extLst>
          </p:cNvPr>
          <p:cNvSpPr>
            <a:spLocks noGrp="1"/>
          </p:cNvSpPr>
          <p:nvPr>
            <p:ph type="sldNum" sz="quarter" idx="12"/>
          </p:nvPr>
        </p:nvSpPr>
        <p:spPr/>
        <p:txBody>
          <a:bodyPr/>
          <a:lstStyle/>
          <a:p>
            <a:fld id="{3070FD2B-1818-44A9-978C-44421FF42B17}" type="slidenum">
              <a:rPr lang="zh-TW" altLang="en-US" smtClean="0"/>
              <a:t>13</a:t>
            </a:fld>
            <a:endParaRPr lang="zh-TW" altLang="en-US"/>
          </a:p>
        </p:txBody>
      </p:sp>
      <p:pic>
        <p:nvPicPr>
          <p:cNvPr id="4" name="圖片 3">
            <a:extLst>
              <a:ext uri="{FF2B5EF4-FFF2-40B4-BE49-F238E27FC236}">
                <a16:creationId xmlns:a16="http://schemas.microsoft.com/office/drawing/2014/main" xmlns="" id="{AC897F01-736A-4C18-9B5D-5D5310D28C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6300" y="653144"/>
            <a:ext cx="3178629" cy="527419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圖片 5">
            <a:extLst>
              <a:ext uri="{FF2B5EF4-FFF2-40B4-BE49-F238E27FC236}">
                <a16:creationId xmlns:a16="http://schemas.microsoft.com/office/drawing/2014/main" xmlns="" id="{2DC07A49-79D8-4FB4-87A5-6A4C84CBB5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2922" y="653144"/>
            <a:ext cx="3545042" cy="527419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8" name="圖片 7">
            <a:extLst>
              <a:ext uri="{FF2B5EF4-FFF2-40B4-BE49-F238E27FC236}">
                <a16:creationId xmlns:a16="http://schemas.microsoft.com/office/drawing/2014/main" xmlns="" id="{BB746D89-8259-4C69-99BB-127633C0BA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6488" y="653144"/>
            <a:ext cx="3763798" cy="527419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32333497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資料庫圖表 1">
            <a:extLst>
              <a:ext uri="{FF2B5EF4-FFF2-40B4-BE49-F238E27FC236}">
                <a16:creationId xmlns:a16="http://schemas.microsoft.com/office/drawing/2014/main" xmlns="" id="{27CB6501-C011-44F7-AC05-577C78BD125D}"/>
              </a:ext>
            </a:extLst>
          </p:cNvPr>
          <p:cNvGraphicFramePr/>
          <p:nvPr>
            <p:extLst>
              <p:ext uri="{D42A27DB-BD31-4B8C-83A1-F6EECF244321}">
                <p14:modId xmlns:p14="http://schemas.microsoft.com/office/powerpoint/2010/main" val="3794332900"/>
              </p:ext>
            </p:extLst>
          </p:nvPr>
        </p:nvGraphicFramePr>
        <p:xfrm>
          <a:off x="241300" y="330200"/>
          <a:ext cx="11480800" cy="6362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投影片編號版面配置區 2">
            <a:extLst>
              <a:ext uri="{FF2B5EF4-FFF2-40B4-BE49-F238E27FC236}">
                <a16:creationId xmlns:a16="http://schemas.microsoft.com/office/drawing/2014/main" xmlns="" id="{C010867C-087F-4A6F-ADFD-254C0BD7FC51}"/>
              </a:ext>
            </a:extLst>
          </p:cNvPr>
          <p:cNvSpPr>
            <a:spLocks noGrp="1"/>
          </p:cNvSpPr>
          <p:nvPr>
            <p:ph type="sldNum" sz="quarter" idx="12"/>
          </p:nvPr>
        </p:nvSpPr>
        <p:spPr/>
        <p:txBody>
          <a:bodyPr/>
          <a:lstStyle/>
          <a:p>
            <a:fld id="{3070FD2B-1818-44A9-978C-44421FF42B17}" type="slidenum">
              <a:rPr lang="zh-TW" altLang="en-US" smtClean="0"/>
              <a:t>14</a:t>
            </a:fld>
            <a:endParaRPr lang="zh-TW" altLang="en-US"/>
          </a:p>
        </p:txBody>
      </p:sp>
    </p:spTree>
    <p:extLst>
      <p:ext uri="{BB962C8B-B14F-4D97-AF65-F5344CB8AC3E}">
        <p14:creationId xmlns:p14="http://schemas.microsoft.com/office/powerpoint/2010/main" val="19818796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圖說文字: 向下箭號 1">
            <a:extLst>
              <a:ext uri="{FF2B5EF4-FFF2-40B4-BE49-F238E27FC236}">
                <a16:creationId xmlns:a16="http://schemas.microsoft.com/office/drawing/2014/main" xmlns="" id="{72C22308-18CB-41B8-827A-5F4F24BF05A8}"/>
              </a:ext>
            </a:extLst>
          </p:cNvPr>
          <p:cNvSpPr/>
          <p:nvPr/>
        </p:nvSpPr>
        <p:spPr>
          <a:xfrm>
            <a:off x="1003300" y="825500"/>
            <a:ext cx="10160000" cy="2476500"/>
          </a:xfrm>
          <a:prstGeom prst="downArrowCallout">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soft" dir="t">
                <a:rot lat="0" lon="0" rev="15600000"/>
              </a:lightRig>
            </a:scene3d>
            <a:sp3d extrusionH="57150" prstMaterial="softEdge">
              <a:bevelT w="25400" h="38100"/>
            </a:sp3d>
          </a:bodyPr>
          <a:lstStyle/>
          <a:p>
            <a:pPr algn="ctr"/>
            <a:r>
              <a:rPr lang="en-US" altLang="zh-TW"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Two Concerns in System Thinking</a:t>
            </a:r>
            <a:endParaRPr lang="zh-TW" altLang="en-US"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3" name="矩形: 圓角化對角角落 2">
            <a:extLst>
              <a:ext uri="{FF2B5EF4-FFF2-40B4-BE49-F238E27FC236}">
                <a16:creationId xmlns:a16="http://schemas.microsoft.com/office/drawing/2014/main" xmlns="" id="{CD4FEE4A-6844-41D2-B24B-2027267C79F0}"/>
              </a:ext>
            </a:extLst>
          </p:cNvPr>
          <p:cNvSpPr/>
          <p:nvPr/>
        </p:nvSpPr>
        <p:spPr>
          <a:xfrm>
            <a:off x="1117600" y="3022600"/>
            <a:ext cx="4343400" cy="2565400"/>
          </a:xfrm>
          <a:prstGeom prst="round2Diag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TW"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Make use of Limited resources</a:t>
            </a:r>
            <a:endParaRPr lang="zh-TW" alt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矩形: 圓角化對角角落 3">
            <a:extLst>
              <a:ext uri="{FF2B5EF4-FFF2-40B4-BE49-F238E27FC236}">
                <a16:creationId xmlns:a16="http://schemas.microsoft.com/office/drawing/2014/main" xmlns="" id="{76CBFB5C-50D0-4DC1-8A77-F50A7EF8B284}"/>
              </a:ext>
            </a:extLst>
          </p:cNvPr>
          <p:cNvSpPr/>
          <p:nvPr/>
        </p:nvSpPr>
        <p:spPr>
          <a:xfrm>
            <a:off x="6477000" y="3022600"/>
            <a:ext cx="4343400" cy="2565400"/>
          </a:xfrm>
          <a:prstGeom prst="round2Diag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TW" sz="5400" b="1" dirty="0">
                <a:ln w="9525">
                  <a:solidFill>
                    <a:schemeClr val="bg1"/>
                  </a:solidFill>
                  <a:prstDash val="solid"/>
                </a:ln>
                <a:solidFill>
                  <a:schemeClr val="tx1"/>
                </a:solidFill>
                <a:effectLst>
                  <a:outerShdw blurRad="12700" dist="38100" dir="2700000" algn="tl" rotWithShape="0">
                    <a:schemeClr val="bg1">
                      <a:lumMod val="50000"/>
                    </a:schemeClr>
                  </a:outerShdw>
                </a:effectLst>
              </a:rPr>
              <a:t>Create the highest efficiency</a:t>
            </a:r>
            <a:endParaRPr lang="zh-TW" altLang="en-US" sz="5400" b="1"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5" name="投影片編號版面配置區 4">
            <a:extLst>
              <a:ext uri="{FF2B5EF4-FFF2-40B4-BE49-F238E27FC236}">
                <a16:creationId xmlns:a16="http://schemas.microsoft.com/office/drawing/2014/main" xmlns="" id="{B01366D5-50BE-46A3-B421-2449657BEAB7}"/>
              </a:ext>
            </a:extLst>
          </p:cNvPr>
          <p:cNvSpPr>
            <a:spLocks noGrp="1"/>
          </p:cNvSpPr>
          <p:nvPr>
            <p:ph type="sldNum" sz="quarter" idx="12"/>
          </p:nvPr>
        </p:nvSpPr>
        <p:spPr/>
        <p:txBody>
          <a:bodyPr/>
          <a:lstStyle/>
          <a:p>
            <a:fld id="{3070FD2B-1818-44A9-978C-44421FF42B17}" type="slidenum">
              <a:rPr lang="zh-TW" altLang="en-US" smtClean="0"/>
              <a:t>15</a:t>
            </a:fld>
            <a:endParaRPr lang="zh-TW" altLang="en-US"/>
          </a:p>
        </p:txBody>
      </p:sp>
    </p:spTree>
    <p:extLst>
      <p:ext uri="{BB962C8B-B14F-4D97-AF65-F5344CB8AC3E}">
        <p14:creationId xmlns:p14="http://schemas.microsoft.com/office/powerpoint/2010/main" val="149349984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2" descr="thinking.jpg">
            <a:extLst>
              <a:ext uri="{FF2B5EF4-FFF2-40B4-BE49-F238E27FC236}">
                <a16:creationId xmlns:a16="http://schemas.microsoft.com/office/drawing/2014/main" xmlns="" id="{965BFC3B-04D8-479F-A556-683DF26BEC3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41501" y="3360738"/>
            <a:ext cx="8788400"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字方塊 2">
            <a:extLst>
              <a:ext uri="{FF2B5EF4-FFF2-40B4-BE49-F238E27FC236}">
                <a16:creationId xmlns:a16="http://schemas.microsoft.com/office/drawing/2014/main" xmlns="" id="{DDF64697-F287-46B2-A04E-B5683847FD0A}"/>
              </a:ext>
            </a:extLst>
          </p:cNvPr>
          <p:cNvSpPr txBox="1"/>
          <p:nvPr/>
        </p:nvSpPr>
        <p:spPr>
          <a:xfrm>
            <a:off x="787400" y="1914188"/>
            <a:ext cx="10693400" cy="1446550"/>
          </a:xfrm>
          <a:prstGeom prst="rect">
            <a:avLst/>
          </a:prstGeom>
          <a:noFill/>
          <a:ln w="57150">
            <a:solidFill>
              <a:srgbClr val="990033"/>
            </a:solidFill>
          </a:ln>
        </p:spPr>
        <p:txBody>
          <a:bodyPr wrap="square" rtlCol="0">
            <a:spAutoFit/>
          </a:bodyPr>
          <a:lstStyle/>
          <a:p>
            <a:pPr algn="ctr"/>
            <a:r>
              <a:rPr lang="en-US" altLang="zh-TW" sz="4400" b="1" dirty="0"/>
              <a:t>What kind of animal do these pictures indicate?</a:t>
            </a:r>
            <a:endParaRPr lang="zh-TW" altLang="en-US" sz="4400" b="1" dirty="0"/>
          </a:p>
        </p:txBody>
      </p:sp>
      <p:sp>
        <p:nvSpPr>
          <p:cNvPr id="4" name="投影片編號版面配置區 3">
            <a:extLst>
              <a:ext uri="{FF2B5EF4-FFF2-40B4-BE49-F238E27FC236}">
                <a16:creationId xmlns:a16="http://schemas.microsoft.com/office/drawing/2014/main" xmlns="" id="{6B51A065-D793-4104-A764-3D0CCBD67E4A}"/>
              </a:ext>
            </a:extLst>
          </p:cNvPr>
          <p:cNvSpPr>
            <a:spLocks noGrp="1"/>
          </p:cNvSpPr>
          <p:nvPr>
            <p:ph type="sldNum" sz="quarter" idx="12"/>
          </p:nvPr>
        </p:nvSpPr>
        <p:spPr/>
        <p:txBody>
          <a:bodyPr/>
          <a:lstStyle/>
          <a:p>
            <a:fld id="{3070FD2B-1818-44A9-978C-44421FF42B17}" type="slidenum">
              <a:rPr lang="zh-TW" altLang="en-US" smtClean="0"/>
              <a:t>16</a:t>
            </a:fld>
            <a:endParaRPr lang="zh-TW" altLang="en-US"/>
          </a:p>
        </p:txBody>
      </p:sp>
    </p:spTree>
    <p:extLst>
      <p:ext uri="{BB962C8B-B14F-4D97-AF65-F5344CB8AC3E}">
        <p14:creationId xmlns:p14="http://schemas.microsoft.com/office/powerpoint/2010/main" val="62650103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panda 1.PNG">
            <a:extLst>
              <a:ext uri="{FF2B5EF4-FFF2-40B4-BE49-F238E27FC236}">
                <a16:creationId xmlns:a16="http://schemas.microsoft.com/office/drawing/2014/main" xmlns="" id="{1F028C24-DAA7-4505-B561-6491CC38A01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04497" y="1292287"/>
            <a:ext cx="2643676" cy="213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圖片 1" descr="panda2.PNG">
            <a:extLst>
              <a:ext uri="{FF2B5EF4-FFF2-40B4-BE49-F238E27FC236}">
                <a16:creationId xmlns:a16="http://schemas.microsoft.com/office/drawing/2014/main" xmlns="" id="{198C59F4-A209-425A-8B93-D3373E67767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17651244">
            <a:off x="7844970" y="2850696"/>
            <a:ext cx="3155949"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圖片 1" descr="panda3.PNG">
            <a:extLst>
              <a:ext uri="{FF2B5EF4-FFF2-40B4-BE49-F238E27FC236}">
                <a16:creationId xmlns:a16="http://schemas.microsoft.com/office/drawing/2014/main" xmlns="" id="{91CFB2DB-4B7D-4BA0-9ADC-A1203B17999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30434" y="3849700"/>
            <a:ext cx="3673701" cy="225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圓角 4">
            <a:extLst>
              <a:ext uri="{FF2B5EF4-FFF2-40B4-BE49-F238E27FC236}">
                <a16:creationId xmlns:a16="http://schemas.microsoft.com/office/drawing/2014/main" xmlns="" id="{CA9619CC-FD42-48AF-9F50-C4516EE0B9D7}"/>
              </a:ext>
            </a:extLst>
          </p:cNvPr>
          <p:cNvSpPr/>
          <p:nvPr/>
        </p:nvSpPr>
        <p:spPr>
          <a:xfrm>
            <a:off x="635000" y="825500"/>
            <a:ext cx="3568700" cy="1532000"/>
          </a:xfrm>
          <a:prstGeom prst="roundRect">
            <a:avLst/>
          </a:prstGeom>
          <a:ln w="57150">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TW" sz="4400" b="1" dirty="0"/>
              <a:t>Think about the Whole</a:t>
            </a:r>
            <a:endParaRPr lang="zh-TW" altLang="en-US" sz="4400" b="1" dirty="0"/>
          </a:p>
        </p:txBody>
      </p:sp>
      <p:sp>
        <p:nvSpPr>
          <p:cNvPr id="6" name="投影片編號版面配置區 5">
            <a:extLst>
              <a:ext uri="{FF2B5EF4-FFF2-40B4-BE49-F238E27FC236}">
                <a16:creationId xmlns:a16="http://schemas.microsoft.com/office/drawing/2014/main" xmlns="" id="{842A6C71-146A-4952-8EE6-021E5A0D2C81}"/>
              </a:ext>
            </a:extLst>
          </p:cNvPr>
          <p:cNvSpPr>
            <a:spLocks noGrp="1"/>
          </p:cNvSpPr>
          <p:nvPr>
            <p:ph type="sldNum" sz="quarter" idx="12"/>
          </p:nvPr>
        </p:nvSpPr>
        <p:spPr/>
        <p:txBody>
          <a:bodyPr/>
          <a:lstStyle/>
          <a:p>
            <a:fld id="{3070FD2B-1818-44A9-978C-44421FF42B17}" type="slidenum">
              <a:rPr lang="zh-TW" altLang="en-US" smtClean="0"/>
              <a:t>17</a:t>
            </a:fld>
            <a:endParaRPr lang="zh-TW" altLang="en-US"/>
          </a:p>
        </p:txBody>
      </p:sp>
    </p:spTree>
    <p:extLst>
      <p:ext uri="{BB962C8B-B14F-4D97-AF65-F5344CB8AC3E}">
        <p14:creationId xmlns:p14="http://schemas.microsoft.com/office/powerpoint/2010/main" val="194507236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images.png">
            <a:extLst>
              <a:ext uri="{FF2B5EF4-FFF2-40B4-BE49-F238E27FC236}">
                <a16:creationId xmlns:a16="http://schemas.microsoft.com/office/drawing/2014/main" xmlns="" id="{F7D9C0AF-59EC-4E31-9E2B-9DC4F486817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0450" y="768350"/>
            <a:ext cx="6548438" cy="528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圖說文字: 向右箭號 2">
            <a:extLst>
              <a:ext uri="{FF2B5EF4-FFF2-40B4-BE49-F238E27FC236}">
                <a16:creationId xmlns:a16="http://schemas.microsoft.com/office/drawing/2014/main" xmlns="" id="{8D028540-7918-4E9A-B11B-C00DC3BE95BB}"/>
              </a:ext>
            </a:extLst>
          </p:cNvPr>
          <p:cNvSpPr/>
          <p:nvPr/>
        </p:nvSpPr>
        <p:spPr>
          <a:xfrm>
            <a:off x="901700" y="1169194"/>
            <a:ext cx="4114800" cy="4483100"/>
          </a:xfrm>
          <a:prstGeom prst="rightArrowCallout">
            <a:avLst/>
          </a:prstGeom>
          <a:solidFill>
            <a:schemeClr val="tx2">
              <a:lumMod val="60000"/>
              <a:lumOff val="4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4400" b="1" dirty="0"/>
              <a:t>Is this your guessing?</a:t>
            </a:r>
            <a:endParaRPr lang="zh-TW" altLang="en-US" sz="4400" b="1" dirty="0"/>
          </a:p>
        </p:txBody>
      </p:sp>
      <p:sp>
        <p:nvSpPr>
          <p:cNvPr id="4" name="投影片編號版面配置區 3">
            <a:extLst>
              <a:ext uri="{FF2B5EF4-FFF2-40B4-BE49-F238E27FC236}">
                <a16:creationId xmlns:a16="http://schemas.microsoft.com/office/drawing/2014/main" xmlns="" id="{4582BA04-97E4-4B14-9430-172C0AD3C213}"/>
              </a:ext>
            </a:extLst>
          </p:cNvPr>
          <p:cNvSpPr>
            <a:spLocks noGrp="1"/>
          </p:cNvSpPr>
          <p:nvPr>
            <p:ph type="sldNum" sz="quarter" idx="12"/>
          </p:nvPr>
        </p:nvSpPr>
        <p:spPr/>
        <p:txBody>
          <a:bodyPr/>
          <a:lstStyle/>
          <a:p>
            <a:fld id="{3070FD2B-1818-44A9-978C-44421FF42B17}" type="slidenum">
              <a:rPr lang="zh-TW" altLang="en-US" smtClean="0"/>
              <a:t>18</a:t>
            </a:fld>
            <a:endParaRPr lang="zh-TW" altLang="en-US"/>
          </a:p>
        </p:txBody>
      </p:sp>
    </p:spTree>
    <p:extLst>
      <p:ext uri="{BB962C8B-B14F-4D97-AF65-F5344CB8AC3E}">
        <p14:creationId xmlns:p14="http://schemas.microsoft.com/office/powerpoint/2010/main" val="201422966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xmlns="" id="{87956455-9E9C-447A-9BFA-8BB68034FA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894621"/>
            <a:ext cx="7099300" cy="34979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文字方塊 3">
            <a:extLst>
              <a:ext uri="{FF2B5EF4-FFF2-40B4-BE49-F238E27FC236}">
                <a16:creationId xmlns:a16="http://schemas.microsoft.com/office/drawing/2014/main" xmlns="" id="{8DFC66AC-0AD6-408A-ADE7-B2E7926192C0}"/>
              </a:ext>
            </a:extLst>
          </p:cNvPr>
          <p:cNvSpPr txBox="1"/>
          <p:nvPr/>
        </p:nvSpPr>
        <p:spPr>
          <a:xfrm>
            <a:off x="2476500" y="4762500"/>
            <a:ext cx="7137400" cy="707886"/>
          </a:xfrm>
          <a:prstGeom prst="rect">
            <a:avLst/>
          </a:prstGeom>
          <a:noFill/>
        </p:spPr>
        <p:txBody>
          <a:bodyPr wrap="square" rtlCol="0">
            <a:spAutoFit/>
          </a:bodyPr>
          <a:lstStyle/>
          <a:p>
            <a:pPr algn="ctr"/>
            <a:r>
              <a:rPr lang="en-US" altLang="zh-TW" sz="4000" b="1" i="1" dirty="0"/>
              <a:t>Think outside the box</a:t>
            </a:r>
            <a:endParaRPr lang="zh-TW" altLang="en-US" sz="4000" b="1" i="1" dirty="0"/>
          </a:p>
        </p:txBody>
      </p:sp>
      <p:sp>
        <p:nvSpPr>
          <p:cNvPr id="2" name="投影片編號版面配置區 1">
            <a:extLst>
              <a:ext uri="{FF2B5EF4-FFF2-40B4-BE49-F238E27FC236}">
                <a16:creationId xmlns:a16="http://schemas.microsoft.com/office/drawing/2014/main" xmlns="" id="{3A63B614-BBED-4A25-B650-0C09DFC94A10}"/>
              </a:ext>
            </a:extLst>
          </p:cNvPr>
          <p:cNvSpPr>
            <a:spLocks noGrp="1"/>
          </p:cNvSpPr>
          <p:nvPr>
            <p:ph type="sldNum" sz="quarter" idx="12"/>
          </p:nvPr>
        </p:nvSpPr>
        <p:spPr/>
        <p:txBody>
          <a:bodyPr/>
          <a:lstStyle/>
          <a:p>
            <a:fld id="{3070FD2B-1818-44A9-978C-44421FF42B17}" type="slidenum">
              <a:rPr lang="zh-TW" altLang="en-US" smtClean="0"/>
              <a:t>19</a:t>
            </a:fld>
            <a:endParaRPr lang="zh-TW" altLang="en-US"/>
          </a:p>
        </p:txBody>
      </p:sp>
    </p:spTree>
    <p:extLst>
      <p:ext uri="{BB962C8B-B14F-4D97-AF65-F5344CB8AC3E}">
        <p14:creationId xmlns:p14="http://schemas.microsoft.com/office/powerpoint/2010/main" val="405250350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2">
            <a:extLst>
              <a:ext uri="{FF2B5EF4-FFF2-40B4-BE49-F238E27FC236}">
                <a16:creationId xmlns:a16="http://schemas.microsoft.com/office/drawing/2014/main" xmlns="" id="{132E7A07-6DD7-4044-8063-5B5EA55890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431800"/>
            <a:ext cx="10845800" cy="589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字方塊 2">
            <a:extLst>
              <a:ext uri="{FF2B5EF4-FFF2-40B4-BE49-F238E27FC236}">
                <a16:creationId xmlns:a16="http://schemas.microsoft.com/office/drawing/2014/main" xmlns="" id="{758CACA4-39D3-460D-BBEB-51F8FEF69A49}"/>
              </a:ext>
            </a:extLst>
          </p:cNvPr>
          <p:cNvSpPr txBox="1"/>
          <p:nvPr/>
        </p:nvSpPr>
        <p:spPr>
          <a:xfrm>
            <a:off x="1752600" y="4787900"/>
            <a:ext cx="3860800" cy="707886"/>
          </a:xfrm>
          <a:prstGeom prst="rect">
            <a:avLst/>
          </a:prstGeom>
          <a:noFill/>
        </p:spPr>
        <p:txBody>
          <a:bodyPr wrap="square" rtlCol="0">
            <a:spAutoFit/>
          </a:bodyPr>
          <a:lstStyle/>
          <a:p>
            <a:r>
              <a:rPr lang="en-US" altLang="zh-TW" sz="4000" b="1" dirty="0"/>
              <a:t>Rabbit or duck?</a:t>
            </a:r>
            <a:endParaRPr lang="zh-TW" altLang="en-US" sz="4000" b="1" dirty="0"/>
          </a:p>
        </p:txBody>
      </p:sp>
      <p:sp>
        <p:nvSpPr>
          <p:cNvPr id="4" name="投影片編號版面配置區 3">
            <a:extLst>
              <a:ext uri="{FF2B5EF4-FFF2-40B4-BE49-F238E27FC236}">
                <a16:creationId xmlns:a16="http://schemas.microsoft.com/office/drawing/2014/main" xmlns="" id="{19929560-73DB-481B-99DC-F5C879F4204A}"/>
              </a:ext>
            </a:extLst>
          </p:cNvPr>
          <p:cNvSpPr>
            <a:spLocks noGrp="1"/>
          </p:cNvSpPr>
          <p:nvPr>
            <p:ph type="sldNum" sz="quarter" idx="12"/>
          </p:nvPr>
        </p:nvSpPr>
        <p:spPr/>
        <p:txBody>
          <a:bodyPr/>
          <a:lstStyle/>
          <a:p>
            <a:fld id="{3070FD2B-1818-44A9-978C-44421FF42B17}" type="slidenum">
              <a:rPr lang="zh-TW" altLang="en-US" smtClean="0"/>
              <a:t>20</a:t>
            </a:fld>
            <a:endParaRPr lang="zh-TW" altLang="en-US"/>
          </a:p>
        </p:txBody>
      </p:sp>
    </p:spTree>
    <p:extLst>
      <p:ext uri="{BB962C8B-B14F-4D97-AF65-F5344CB8AC3E}">
        <p14:creationId xmlns:p14="http://schemas.microsoft.com/office/powerpoint/2010/main" val="229994605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xmlns="" id="{49DEB331-36BC-44DC-BEDB-5A6E2C5376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8750" y="376237"/>
            <a:ext cx="5524500" cy="6029325"/>
          </a:xfrm>
          <a:prstGeom prst="rect">
            <a:avLst/>
          </a:prstGeom>
        </p:spPr>
      </p:pic>
      <p:sp>
        <p:nvSpPr>
          <p:cNvPr id="4" name="文字方塊 3">
            <a:extLst>
              <a:ext uri="{FF2B5EF4-FFF2-40B4-BE49-F238E27FC236}">
                <a16:creationId xmlns:a16="http://schemas.microsoft.com/office/drawing/2014/main" xmlns="" id="{5B868FAF-81A2-43C2-B85D-F8A14762A89B}"/>
              </a:ext>
            </a:extLst>
          </p:cNvPr>
          <p:cNvSpPr txBox="1"/>
          <p:nvPr/>
        </p:nvSpPr>
        <p:spPr>
          <a:xfrm>
            <a:off x="1422400" y="2606069"/>
            <a:ext cx="3517900" cy="1569660"/>
          </a:xfrm>
          <a:prstGeom prst="rect">
            <a:avLst/>
          </a:prstGeom>
          <a:noFill/>
        </p:spPr>
        <p:txBody>
          <a:bodyPr wrap="square" rtlCol="0">
            <a:spAutoFit/>
          </a:bodyPr>
          <a:lstStyle/>
          <a:p>
            <a:r>
              <a:rPr lang="en-US" altLang="zh-TW" sz="4800" b="1" dirty="0"/>
              <a:t>Girl or old lady?</a:t>
            </a:r>
            <a:endParaRPr lang="zh-TW" altLang="en-US" sz="4800" b="1" dirty="0"/>
          </a:p>
        </p:txBody>
      </p:sp>
      <p:sp>
        <p:nvSpPr>
          <p:cNvPr id="2" name="投影片編號版面配置區 1">
            <a:extLst>
              <a:ext uri="{FF2B5EF4-FFF2-40B4-BE49-F238E27FC236}">
                <a16:creationId xmlns:a16="http://schemas.microsoft.com/office/drawing/2014/main" xmlns="" id="{8A740E66-4FCA-41C8-81D0-1E879E145585}"/>
              </a:ext>
            </a:extLst>
          </p:cNvPr>
          <p:cNvSpPr>
            <a:spLocks noGrp="1"/>
          </p:cNvSpPr>
          <p:nvPr>
            <p:ph type="sldNum" sz="quarter" idx="12"/>
          </p:nvPr>
        </p:nvSpPr>
        <p:spPr/>
        <p:txBody>
          <a:bodyPr/>
          <a:lstStyle/>
          <a:p>
            <a:fld id="{3070FD2B-1818-44A9-978C-44421FF42B17}" type="slidenum">
              <a:rPr lang="zh-TW" altLang="en-US" smtClean="0"/>
              <a:t>21</a:t>
            </a:fld>
            <a:endParaRPr lang="zh-TW" altLang="en-US"/>
          </a:p>
        </p:txBody>
      </p:sp>
    </p:spTree>
    <p:extLst>
      <p:ext uri="{BB962C8B-B14F-4D97-AF65-F5344CB8AC3E}">
        <p14:creationId xmlns:p14="http://schemas.microsoft.com/office/powerpoint/2010/main" val="322021657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images.png"/>
          <p:cNvPicPr>
            <a:picLocks noChangeAspect="1"/>
          </p:cNvPicPr>
          <p:nvPr/>
        </p:nvPicPr>
        <p:blipFill>
          <a:blip r:embed="rId3" cstate="print"/>
          <a:stretch>
            <a:fillRect/>
          </a:stretch>
        </p:blipFill>
        <p:spPr>
          <a:xfrm>
            <a:off x="152400" y="0"/>
            <a:ext cx="11734800" cy="6718300"/>
          </a:xfrm>
          <a:prstGeom prst="rect">
            <a:avLst/>
          </a:prstGeom>
        </p:spPr>
      </p:pic>
    </p:spTree>
    <p:extLst>
      <p:ext uri="{BB962C8B-B14F-4D97-AF65-F5344CB8AC3E}">
        <p14:creationId xmlns:p14="http://schemas.microsoft.com/office/powerpoint/2010/main" val="329246187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資料庫圖表 1">
            <a:extLst>
              <a:ext uri="{FF2B5EF4-FFF2-40B4-BE49-F238E27FC236}">
                <a16:creationId xmlns:a16="http://schemas.microsoft.com/office/drawing/2014/main" xmlns="" id="{A3737E10-2AC6-47AD-820E-1ADD21720CEC}"/>
              </a:ext>
            </a:extLst>
          </p:cNvPr>
          <p:cNvGraphicFramePr/>
          <p:nvPr>
            <p:extLst>
              <p:ext uri="{D42A27DB-BD31-4B8C-83A1-F6EECF244321}">
                <p14:modId xmlns:p14="http://schemas.microsoft.com/office/powerpoint/2010/main" val="2894181785"/>
              </p:ext>
            </p:extLst>
          </p:nvPr>
        </p:nvGraphicFramePr>
        <p:xfrm>
          <a:off x="139700" y="0"/>
          <a:ext cx="118237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投影片編號版面配置區 2">
            <a:extLst>
              <a:ext uri="{FF2B5EF4-FFF2-40B4-BE49-F238E27FC236}">
                <a16:creationId xmlns:a16="http://schemas.microsoft.com/office/drawing/2014/main" xmlns="" id="{2835A4D0-9E1A-4C50-9B5F-894347F27D6E}"/>
              </a:ext>
            </a:extLst>
          </p:cNvPr>
          <p:cNvSpPr>
            <a:spLocks noGrp="1"/>
          </p:cNvSpPr>
          <p:nvPr>
            <p:ph type="sldNum" sz="quarter" idx="12"/>
          </p:nvPr>
        </p:nvSpPr>
        <p:spPr/>
        <p:txBody>
          <a:bodyPr/>
          <a:lstStyle/>
          <a:p>
            <a:fld id="{3070FD2B-1818-44A9-978C-44421FF42B17}" type="slidenum">
              <a:rPr lang="zh-TW" altLang="en-US" smtClean="0"/>
              <a:t>23</a:t>
            </a:fld>
            <a:endParaRPr lang="zh-TW" altLang="en-US"/>
          </a:p>
        </p:txBody>
      </p:sp>
    </p:spTree>
    <p:extLst>
      <p:ext uri="{BB962C8B-B14F-4D97-AF65-F5344CB8AC3E}">
        <p14:creationId xmlns:p14="http://schemas.microsoft.com/office/powerpoint/2010/main" val="113745245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0" y="0"/>
            <a:ext cx="12077700" cy="6858000"/>
          </a:xfrm>
          <a:solidFill>
            <a:schemeClr val="tx2">
              <a:lumMod val="60000"/>
              <a:lumOff val="40000"/>
            </a:schemeClr>
          </a:solidFill>
        </p:spPr>
        <p:txBody>
          <a:bodyPr/>
          <a:lstStyle/>
          <a:p>
            <a:r>
              <a:rPr lang="en-US" altLang="zh-TW" dirty="0"/>
              <a:t>  </a:t>
            </a:r>
            <a:endParaRPr lang="zh-TW" altLang="en-US" dirty="0"/>
          </a:p>
        </p:txBody>
      </p:sp>
      <p:graphicFrame>
        <p:nvGraphicFramePr>
          <p:cNvPr id="7" name="資料庫圖表 6"/>
          <p:cNvGraphicFramePr/>
          <p:nvPr>
            <p:extLst/>
          </p:nvPr>
        </p:nvGraphicFramePr>
        <p:xfrm>
          <a:off x="3048000" y="984738"/>
          <a:ext cx="6096000" cy="4476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圖片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4001" y="548681"/>
            <a:ext cx="2543175" cy="1800225"/>
          </a:xfrm>
          <a:prstGeom prst="rect">
            <a:avLst/>
          </a:prstGeom>
        </p:spPr>
      </p:pic>
      <p:pic>
        <p:nvPicPr>
          <p:cNvPr id="9" name="圖片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049618" y="476672"/>
            <a:ext cx="2618382" cy="1807274"/>
          </a:xfrm>
          <a:prstGeom prst="rect">
            <a:avLst/>
          </a:prstGeom>
        </p:spPr>
      </p:pic>
      <p:pic>
        <p:nvPicPr>
          <p:cNvPr id="10" name="圖片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135560" y="3573017"/>
            <a:ext cx="2638164" cy="1627833"/>
          </a:xfrm>
          <a:prstGeom prst="rect">
            <a:avLst/>
          </a:prstGeom>
        </p:spPr>
      </p:pic>
      <p:pic>
        <p:nvPicPr>
          <p:cNvPr id="11" name="圖片 1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320137" y="3573017"/>
            <a:ext cx="2594179" cy="1628775"/>
          </a:xfrm>
          <a:prstGeom prst="rect">
            <a:avLst/>
          </a:prstGeom>
        </p:spPr>
      </p:pic>
      <p:sp>
        <p:nvSpPr>
          <p:cNvPr id="2" name="投影片編號版面配置區 1">
            <a:extLst>
              <a:ext uri="{FF2B5EF4-FFF2-40B4-BE49-F238E27FC236}">
                <a16:creationId xmlns:a16="http://schemas.microsoft.com/office/drawing/2014/main" xmlns="" id="{9897CC9F-E5DE-4F4F-BC67-A2D746C251B8}"/>
              </a:ext>
            </a:extLst>
          </p:cNvPr>
          <p:cNvSpPr>
            <a:spLocks noGrp="1"/>
          </p:cNvSpPr>
          <p:nvPr>
            <p:ph type="sldNum" sz="quarter" idx="12"/>
          </p:nvPr>
        </p:nvSpPr>
        <p:spPr/>
        <p:txBody>
          <a:bodyPr/>
          <a:lstStyle/>
          <a:p>
            <a:fld id="{3070FD2B-1818-44A9-978C-44421FF42B17}" type="slidenum">
              <a:rPr lang="zh-TW" altLang="en-US" smtClean="0"/>
              <a:t>24</a:t>
            </a:fld>
            <a:endParaRPr lang="zh-TW" altLang="en-US"/>
          </a:p>
        </p:txBody>
      </p:sp>
    </p:spTree>
    <p:extLst>
      <p:ext uri="{BB962C8B-B14F-4D97-AF65-F5344CB8AC3E}">
        <p14:creationId xmlns:p14="http://schemas.microsoft.com/office/powerpoint/2010/main" val="410578338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0" y="0"/>
            <a:ext cx="12192000" cy="6858000"/>
          </a:xfrm>
          <a:solidFill>
            <a:schemeClr val="accent6">
              <a:lumMod val="75000"/>
            </a:schemeClr>
          </a:solidFill>
        </p:spPr>
        <p:txBody>
          <a:bodyPr/>
          <a:lstStyle/>
          <a:p>
            <a:r>
              <a:rPr lang="en-US" altLang="zh-TW" dirty="0"/>
              <a:t>  </a:t>
            </a:r>
            <a:endParaRPr lang="zh-TW" altLang="en-US" dirty="0"/>
          </a:p>
        </p:txBody>
      </p:sp>
      <p:graphicFrame>
        <p:nvGraphicFramePr>
          <p:cNvPr id="9" name="資料庫圖表 8"/>
          <p:cNvGraphicFramePr/>
          <p:nvPr>
            <p:extLst/>
          </p:nvPr>
        </p:nvGraphicFramePr>
        <p:xfrm>
          <a:off x="3048000" y="602902"/>
          <a:ext cx="6096000" cy="48580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圖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71464" y="404664"/>
            <a:ext cx="2520280" cy="1847850"/>
          </a:xfrm>
          <a:prstGeom prst="rect">
            <a:avLst/>
          </a:prstGeom>
        </p:spPr>
      </p:pic>
      <p:pic>
        <p:nvPicPr>
          <p:cNvPr id="11" name="圖片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92145" y="3429001"/>
            <a:ext cx="2691161" cy="1766521"/>
          </a:xfrm>
          <a:prstGeom prst="rect">
            <a:avLst/>
          </a:prstGeom>
        </p:spPr>
      </p:pic>
      <p:pic>
        <p:nvPicPr>
          <p:cNvPr id="12" name="圖片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51585" y="3429001"/>
            <a:ext cx="2466975" cy="1766521"/>
          </a:xfrm>
          <a:prstGeom prst="rect">
            <a:avLst/>
          </a:prstGeom>
        </p:spPr>
      </p:pic>
      <p:pic>
        <p:nvPicPr>
          <p:cNvPr id="13" name="圖片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328249" y="476672"/>
            <a:ext cx="2592721" cy="1637496"/>
          </a:xfrm>
          <a:prstGeom prst="rect">
            <a:avLst/>
          </a:prstGeom>
        </p:spPr>
      </p:pic>
      <p:sp>
        <p:nvSpPr>
          <p:cNvPr id="2" name="投影片編號版面配置區 1">
            <a:extLst>
              <a:ext uri="{FF2B5EF4-FFF2-40B4-BE49-F238E27FC236}">
                <a16:creationId xmlns:a16="http://schemas.microsoft.com/office/drawing/2014/main" xmlns="" id="{8E10E228-3D8E-4B00-A6AB-6FFFCE7E4A38}"/>
              </a:ext>
            </a:extLst>
          </p:cNvPr>
          <p:cNvSpPr>
            <a:spLocks noGrp="1"/>
          </p:cNvSpPr>
          <p:nvPr>
            <p:ph type="sldNum" sz="quarter" idx="12"/>
          </p:nvPr>
        </p:nvSpPr>
        <p:spPr/>
        <p:txBody>
          <a:bodyPr/>
          <a:lstStyle/>
          <a:p>
            <a:fld id="{3070FD2B-1818-44A9-978C-44421FF42B17}" type="slidenum">
              <a:rPr lang="zh-TW" altLang="en-US" smtClean="0"/>
              <a:t>25</a:t>
            </a:fld>
            <a:endParaRPr lang="zh-TW" altLang="en-US"/>
          </a:p>
        </p:txBody>
      </p:sp>
    </p:spTree>
    <p:extLst>
      <p:ext uri="{BB962C8B-B14F-4D97-AF65-F5344CB8AC3E}">
        <p14:creationId xmlns:p14="http://schemas.microsoft.com/office/powerpoint/2010/main" val="326049627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a:xfrm>
            <a:off x="2567608" y="1196752"/>
            <a:ext cx="7056784" cy="2123658"/>
          </a:xfrm>
          <a:prstGeom prst="rect">
            <a:avLst/>
          </a:prstGeom>
          <a:solidFill>
            <a:schemeClr val="accent2">
              <a:lumMod val="75000"/>
            </a:schemeClr>
          </a:solidFill>
        </p:spPr>
        <p:txBody>
          <a:bodyPr wrap="square" rtlCol="0">
            <a:spAutoFit/>
          </a:bodyPr>
          <a:lstStyle/>
          <a:p>
            <a:pPr algn="ctr"/>
            <a:endParaRPr lang="en-US" altLang="zh-TW" sz="4400" dirty="0"/>
          </a:p>
          <a:p>
            <a:pPr algn="ctr"/>
            <a:r>
              <a:rPr lang="en-US" altLang="zh-TW" sz="4400" b="1" dirty="0"/>
              <a:t>Definition</a:t>
            </a:r>
          </a:p>
          <a:p>
            <a:pPr algn="ctr"/>
            <a:endParaRPr lang="zh-TW" altLang="en-US" sz="4400" dirty="0"/>
          </a:p>
        </p:txBody>
      </p:sp>
      <p:sp>
        <p:nvSpPr>
          <p:cNvPr id="4" name="矩形: 圓角 3"/>
          <p:cNvSpPr/>
          <p:nvPr/>
        </p:nvSpPr>
        <p:spPr>
          <a:xfrm>
            <a:off x="2591718" y="3609020"/>
            <a:ext cx="3134692" cy="208823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200" b="1" dirty="0"/>
              <a:t>Standard definition</a:t>
            </a:r>
            <a:endParaRPr lang="zh-TW" altLang="en-US" sz="3200" b="1" dirty="0"/>
          </a:p>
        </p:txBody>
      </p:sp>
      <p:sp>
        <p:nvSpPr>
          <p:cNvPr id="5" name="矩形: 圓角 4"/>
          <p:cNvSpPr/>
          <p:nvPr/>
        </p:nvSpPr>
        <p:spPr>
          <a:xfrm>
            <a:off x="6528048" y="3609020"/>
            <a:ext cx="3187452" cy="2088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200" b="1" dirty="0"/>
              <a:t>Operational definition</a:t>
            </a:r>
            <a:endParaRPr lang="zh-TW" altLang="en-US" sz="3200" b="1" dirty="0"/>
          </a:p>
        </p:txBody>
      </p:sp>
      <p:sp>
        <p:nvSpPr>
          <p:cNvPr id="6" name="文字方塊 5"/>
          <p:cNvSpPr txBox="1"/>
          <p:nvPr/>
        </p:nvSpPr>
        <p:spPr>
          <a:xfrm>
            <a:off x="3431704" y="5320692"/>
            <a:ext cx="1584176" cy="523220"/>
          </a:xfrm>
          <a:prstGeom prst="rect">
            <a:avLst/>
          </a:prstGeom>
          <a:solidFill>
            <a:schemeClr val="accent3">
              <a:lumMod val="75000"/>
            </a:schemeClr>
          </a:solidFill>
        </p:spPr>
        <p:txBody>
          <a:bodyPr wrap="square" rtlCol="0">
            <a:spAutoFit/>
          </a:bodyPr>
          <a:lstStyle/>
          <a:p>
            <a:pPr algn="ctr"/>
            <a:r>
              <a:rPr lang="en-US" altLang="zh-TW" sz="2800" dirty="0"/>
              <a:t>Fact</a:t>
            </a:r>
            <a:endParaRPr lang="zh-TW" altLang="en-US" sz="2800" dirty="0"/>
          </a:p>
        </p:txBody>
      </p:sp>
      <p:sp>
        <p:nvSpPr>
          <p:cNvPr id="7" name="文字方塊 6"/>
          <p:cNvSpPr txBox="1"/>
          <p:nvPr/>
        </p:nvSpPr>
        <p:spPr>
          <a:xfrm>
            <a:off x="7329686" y="5435642"/>
            <a:ext cx="1584176" cy="523220"/>
          </a:xfrm>
          <a:prstGeom prst="rect">
            <a:avLst/>
          </a:prstGeom>
          <a:solidFill>
            <a:schemeClr val="accent1">
              <a:lumMod val="60000"/>
              <a:lumOff val="40000"/>
            </a:schemeClr>
          </a:solidFill>
        </p:spPr>
        <p:txBody>
          <a:bodyPr wrap="square" rtlCol="0">
            <a:spAutoFit/>
          </a:bodyPr>
          <a:lstStyle/>
          <a:p>
            <a:pPr algn="ctr"/>
            <a:r>
              <a:rPr lang="en-US" altLang="zh-TW" sz="2800" dirty="0"/>
              <a:t>opinion</a:t>
            </a:r>
            <a:endParaRPr lang="zh-TW" altLang="en-US" sz="2800" dirty="0"/>
          </a:p>
        </p:txBody>
      </p:sp>
      <p:sp>
        <p:nvSpPr>
          <p:cNvPr id="3" name="投影片編號版面配置區 2">
            <a:extLst>
              <a:ext uri="{FF2B5EF4-FFF2-40B4-BE49-F238E27FC236}">
                <a16:creationId xmlns:a16="http://schemas.microsoft.com/office/drawing/2014/main" xmlns="" id="{CD4E4B98-C7AE-463A-A62D-F49C0A84B196}"/>
              </a:ext>
            </a:extLst>
          </p:cNvPr>
          <p:cNvSpPr>
            <a:spLocks noGrp="1"/>
          </p:cNvSpPr>
          <p:nvPr>
            <p:ph type="sldNum" sz="quarter" idx="12"/>
          </p:nvPr>
        </p:nvSpPr>
        <p:spPr/>
        <p:txBody>
          <a:bodyPr/>
          <a:lstStyle/>
          <a:p>
            <a:fld id="{3070FD2B-1818-44A9-978C-44421FF42B17}" type="slidenum">
              <a:rPr lang="zh-TW" altLang="en-US" smtClean="0"/>
              <a:t>26</a:t>
            </a:fld>
            <a:endParaRPr lang="zh-TW" altLang="en-US"/>
          </a:p>
        </p:txBody>
      </p:sp>
    </p:spTree>
    <p:extLst>
      <p:ext uri="{BB962C8B-B14F-4D97-AF65-F5344CB8AC3E}">
        <p14:creationId xmlns:p14="http://schemas.microsoft.com/office/powerpoint/2010/main" val="349280115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圓角 2"/>
          <p:cNvSpPr/>
          <p:nvPr/>
        </p:nvSpPr>
        <p:spPr>
          <a:xfrm>
            <a:off x="4583832" y="2708920"/>
            <a:ext cx="2736304" cy="1728192"/>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200" b="1" dirty="0"/>
              <a:t>Standard definition</a:t>
            </a:r>
            <a:endParaRPr lang="zh-TW" altLang="en-US" sz="3200" b="1" dirty="0"/>
          </a:p>
        </p:txBody>
      </p:sp>
      <p:pic>
        <p:nvPicPr>
          <p:cNvPr id="11" name="圖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19736" y="548680"/>
            <a:ext cx="4320480" cy="1913756"/>
          </a:xfrm>
          <a:prstGeom prst="rect">
            <a:avLst/>
          </a:prstGeom>
        </p:spPr>
      </p:pic>
      <p:pic>
        <p:nvPicPr>
          <p:cNvPr id="12" name="圖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53221" y="2477665"/>
            <a:ext cx="2143125" cy="2550740"/>
          </a:xfrm>
          <a:prstGeom prst="rect">
            <a:avLst/>
          </a:prstGeom>
        </p:spPr>
      </p:pic>
      <p:pic>
        <p:nvPicPr>
          <p:cNvPr id="13" name="圖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16218" y="1988841"/>
            <a:ext cx="1724025" cy="2657475"/>
          </a:xfrm>
          <a:prstGeom prst="rect">
            <a:avLst/>
          </a:prstGeom>
        </p:spPr>
      </p:pic>
      <p:pic>
        <p:nvPicPr>
          <p:cNvPr id="14" name="圖片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07768" y="4646316"/>
            <a:ext cx="3888432" cy="1971253"/>
          </a:xfrm>
          <a:prstGeom prst="rect">
            <a:avLst/>
          </a:prstGeom>
        </p:spPr>
      </p:pic>
      <p:sp>
        <p:nvSpPr>
          <p:cNvPr id="15" name="文字方塊 14"/>
          <p:cNvSpPr txBox="1"/>
          <p:nvPr/>
        </p:nvSpPr>
        <p:spPr>
          <a:xfrm>
            <a:off x="8256240" y="548681"/>
            <a:ext cx="1800200" cy="1200329"/>
          </a:xfrm>
          <a:prstGeom prst="rect">
            <a:avLst/>
          </a:prstGeom>
          <a:noFill/>
          <a:ln w="57150">
            <a:solidFill>
              <a:schemeClr val="tx1">
                <a:lumMod val="65000"/>
                <a:lumOff val="35000"/>
              </a:schemeClr>
            </a:solidFill>
          </a:ln>
        </p:spPr>
        <p:txBody>
          <a:bodyPr wrap="square" rtlCol="0">
            <a:spAutoFit/>
          </a:bodyPr>
          <a:lstStyle/>
          <a:p>
            <a:r>
              <a:rPr lang="en-US" altLang="zh-TW" sz="2400" b="1" dirty="0"/>
              <a:t>Government regulations/ laws</a:t>
            </a:r>
            <a:endParaRPr lang="zh-TW" altLang="en-US" sz="2400" b="1" dirty="0"/>
          </a:p>
        </p:txBody>
      </p:sp>
      <p:sp>
        <p:nvSpPr>
          <p:cNvPr id="16" name="文字方塊 15"/>
          <p:cNvSpPr txBox="1"/>
          <p:nvPr/>
        </p:nvSpPr>
        <p:spPr>
          <a:xfrm>
            <a:off x="1687947" y="2231604"/>
            <a:ext cx="1893962" cy="461665"/>
          </a:xfrm>
          <a:prstGeom prst="rect">
            <a:avLst/>
          </a:prstGeom>
          <a:noFill/>
          <a:ln w="57150">
            <a:solidFill>
              <a:schemeClr val="tx1">
                <a:lumMod val="65000"/>
                <a:lumOff val="35000"/>
              </a:schemeClr>
            </a:solidFill>
          </a:ln>
        </p:spPr>
        <p:txBody>
          <a:bodyPr wrap="square" rtlCol="0">
            <a:spAutoFit/>
          </a:bodyPr>
          <a:lstStyle/>
          <a:p>
            <a:r>
              <a:rPr lang="en-US" altLang="zh-TW" sz="2400" b="1" dirty="0"/>
              <a:t>Encyclopedia</a:t>
            </a:r>
            <a:endParaRPr lang="zh-TW" altLang="en-US" sz="2400" b="1" dirty="0"/>
          </a:p>
        </p:txBody>
      </p:sp>
      <p:sp>
        <p:nvSpPr>
          <p:cNvPr id="17" name="文字方塊 16"/>
          <p:cNvSpPr txBox="1"/>
          <p:nvPr/>
        </p:nvSpPr>
        <p:spPr>
          <a:xfrm>
            <a:off x="2101857" y="6093297"/>
            <a:ext cx="1800200" cy="461665"/>
          </a:xfrm>
          <a:prstGeom prst="rect">
            <a:avLst/>
          </a:prstGeom>
          <a:noFill/>
          <a:ln w="57150">
            <a:solidFill>
              <a:schemeClr val="tx1">
                <a:lumMod val="65000"/>
                <a:lumOff val="35000"/>
              </a:schemeClr>
            </a:solidFill>
          </a:ln>
        </p:spPr>
        <p:txBody>
          <a:bodyPr wrap="square" rtlCol="0">
            <a:spAutoFit/>
          </a:bodyPr>
          <a:lstStyle/>
          <a:p>
            <a:pPr algn="ctr"/>
            <a:r>
              <a:rPr lang="en-US" altLang="zh-TW" sz="2400" b="1" dirty="0"/>
              <a:t>textbooks</a:t>
            </a:r>
            <a:endParaRPr lang="zh-TW" altLang="en-US" sz="2400" b="1" dirty="0"/>
          </a:p>
        </p:txBody>
      </p:sp>
      <p:sp>
        <p:nvSpPr>
          <p:cNvPr id="18" name="文字方塊 17"/>
          <p:cNvSpPr txBox="1"/>
          <p:nvPr/>
        </p:nvSpPr>
        <p:spPr>
          <a:xfrm>
            <a:off x="8316217" y="4797153"/>
            <a:ext cx="1800200" cy="461665"/>
          </a:xfrm>
          <a:prstGeom prst="rect">
            <a:avLst/>
          </a:prstGeom>
          <a:noFill/>
          <a:ln w="57150">
            <a:solidFill>
              <a:schemeClr val="tx1">
                <a:lumMod val="65000"/>
                <a:lumOff val="35000"/>
              </a:schemeClr>
            </a:solidFill>
          </a:ln>
        </p:spPr>
        <p:txBody>
          <a:bodyPr wrap="square" rtlCol="0">
            <a:spAutoFit/>
          </a:bodyPr>
          <a:lstStyle/>
          <a:p>
            <a:r>
              <a:rPr lang="en-US" altLang="zh-TW" sz="2400" b="1" dirty="0"/>
              <a:t>dictionary</a:t>
            </a:r>
            <a:endParaRPr lang="zh-TW" altLang="en-US" sz="2400" b="1" dirty="0"/>
          </a:p>
        </p:txBody>
      </p:sp>
    </p:spTree>
    <p:extLst>
      <p:ext uri="{BB962C8B-B14F-4D97-AF65-F5344CB8AC3E}">
        <p14:creationId xmlns:p14="http://schemas.microsoft.com/office/powerpoint/2010/main" val="57422479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1+#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arn(inVertical)">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arn(inVertical)">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ppt_x"/>
                                          </p:val>
                                        </p:tav>
                                        <p:tav tm="100000">
                                          <p:val>
                                            <p:strVal val="#ppt_x"/>
                                          </p:val>
                                        </p:tav>
                                      </p:tavLst>
                                    </p:anim>
                                    <p:anim calcmode="lin" valueType="num">
                                      <p:cBhvr additive="base">
                                        <p:cTn id="3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barn(inVertical)">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ppt_x"/>
                                          </p:val>
                                        </p:tav>
                                        <p:tav tm="100000">
                                          <p:val>
                                            <p:strVal val="#ppt_x"/>
                                          </p:val>
                                        </p:tav>
                                      </p:tavLst>
                                    </p:anim>
                                    <p:anim calcmode="lin" valueType="num">
                                      <p:cBhvr additive="base">
                                        <p:cTn id="46"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圓角 1"/>
          <p:cNvSpPr/>
          <p:nvPr/>
        </p:nvSpPr>
        <p:spPr>
          <a:xfrm>
            <a:off x="4439816" y="2031950"/>
            <a:ext cx="2880320" cy="2088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200" b="1" dirty="0"/>
              <a:t>Operational definition</a:t>
            </a:r>
            <a:endParaRPr lang="zh-TW" altLang="en-US" sz="3200" b="1" dirty="0"/>
          </a:p>
        </p:txBody>
      </p:sp>
      <p:sp>
        <p:nvSpPr>
          <p:cNvPr id="3" name="文字方塊 2"/>
          <p:cNvSpPr txBox="1"/>
          <p:nvPr/>
        </p:nvSpPr>
        <p:spPr>
          <a:xfrm>
            <a:off x="4871864" y="3842617"/>
            <a:ext cx="2016224" cy="461665"/>
          </a:xfrm>
          <a:prstGeom prst="rect">
            <a:avLst/>
          </a:prstGeom>
          <a:solidFill>
            <a:schemeClr val="accent4">
              <a:lumMod val="60000"/>
              <a:lumOff val="40000"/>
            </a:schemeClr>
          </a:solidFill>
          <a:ln w="57150">
            <a:solidFill>
              <a:srgbClr val="002060"/>
            </a:solidFill>
          </a:ln>
        </p:spPr>
        <p:txBody>
          <a:bodyPr wrap="square" rtlCol="0">
            <a:spAutoFit/>
          </a:bodyPr>
          <a:lstStyle/>
          <a:p>
            <a:pPr algn="ctr"/>
            <a:r>
              <a:rPr lang="en-US" altLang="zh-TW" sz="2400" b="1" dirty="0"/>
              <a:t>interpretation</a:t>
            </a:r>
            <a:endParaRPr lang="zh-TW" altLang="en-US" sz="2400" b="1" dirty="0"/>
          </a:p>
        </p:txBody>
      </p:sp>
      <p:pic>
        <p:nvPicPr>
          <p:cNvPr id="4" name="圖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59155" y="1628801"/>
            <a:ext cx="1486669" cy="1342653"/>
          </a:xfrm>
          <a:prstGeom prst="rect">
            <a:avLst/>
          </a:prstGeom>
        </p:spPr>
      </p:pic>
      <p:pic>
        <p:nvPicPr>
          <p:cNvPr id="5" name="圖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3713" y="379191"/>
            <a:ext cx="1468661" cy="1468661"/>
          </a:xfrm>
          <a:prstGeom prst="rect">
            <a:avLst/>
          </a:prstGeom>
        </p:spPr>
      </p:pic>
      <p:pic>
        <p:nvPicPr>
          <p:cNvPr id="6" name="圖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32105" y="447774"/>
            <a:ext cx="1332001" cy="1584176"/>
          </a:xfrm>
          <a:prstGeom prst="rect">
            <a:avLst/>
          </a:prstGeom>
        </p:spPr>
      </p:pic>
      <p:pic>
        <p:nvPicPr>
          <p:cNvPr id="7" name="圖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64106" y="1877964"/>
            <a:ext cx="1383779" cy="1472646"/>
          </a:xfrm>
          <a:prstGeom prst="rect">
            <a:avLst/>
          </a:prstGeom>
        </p:spPr>
      </p:pic>
      <p:pic>
        <p:nvPicPr>
          <p:cNvPr id="8" name="圖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87484" y="3645025"/>
            <a:ext cx="1230009" cy="1642125"/>
          </a:xfrm>
          <a:prstGeom prst="rect">
            <a:avLst/>
          </a:prstGeom>
        </p:spPr>
      </p:pic>
      <p:pic>
        <p:nvPicPr>
          <p:cNvPr id="9" name="圖片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17492" y="4494262"/>
            <a:ext cx="1321178" cy="1985377"/>
          </a:xfrm>
          <a:prstGeom prst="rect">
            <a:avLst/>
          </a:prstGeom>
        </p:spPr>
      </p:pic>
      <p:pic>
        <p:nvPicPr>
          <p:cNvPr id="10" name="圖片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832305" y="4428135"/>
            <a:ext cx="1167011" cy="1760082"/>
          </a:xfrm>
          <a:prstGeom prst="rect">
            <a:avLst/>
          </a:prstGeom>
        </p:spPr>
      </p:pic>
      <p:pic>
        <p:nvPicPr>
          <p:cNvPr id="11" name="圖片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38404" y="3466182"/>
            <a:ext cx="1208113" cy="1400925"/>
          </a:xfrm>
          <a:prstGeom prst="rect">
            <a:avLst/>
          </a:prstGeom>
        </p:spPr>
      </p:pic>
    </p:spTree>
    <p:extLst>
      <p:ext uri="{BB962C8B-B14F-4D97-AF65-F5344CB8AC3E}">
        <p14:creationId xmlns:p14="http://schemas.microsoft.com/office/powerpoint/2010/main" val="237396692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barn(inVertical)">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a:xfrm>
            <a:off x="2279576" y="1772816"/>
            <a:ext cx="7704856" cy="1077218"/>
          </a:xfrm>
          <a:prstGeom prst="rect">
            <a:avLst/>
          </a:prstGeom>
          <a:noFill/>
          <a:ln w="57150">
            <a:solidFill>
              <a:srgbClr val="92D050"/>
            </a:solidFill>
          </a:ln>
        </p:spPr>
        <p:txBody>
          <a:bodyPr wrap="square" rtlCol="0">
            <a:spAutoFit/>
          </a:bodyPr>
          <a:lstStyle/>
          <a:p>
            <a:r>
              <a:rPr lang="en-US" altLang="zh-TW" sz="3200" dirty="0">
                <a:solidFill>
                  <a:srgbClr val="00B050"/>
                </a:solidFill>
              </a:rPr>
              <a:t>Drunk driving </a:t>
            </a:r>
            <a:r>
              <a:rPr lang="en-US" altLang="zh-TW" sz="3200" dirty="0">
                <a:solidFill>
                  <a:schemeClr val="accent2">
                    <a:lumMod val="75000"/>
                  </a:schemeClr>
                </a:solidFill>
              </a:rPr>
              <a:t>is responsible for </a:t>
            </a:r>
            <a:r>
              <a:rPr lang="en-US" altLang="zh-TW" sz="3200" dirty="0"/>
              <a:t>the recent three months of death accidents.</a:t>
            </a:r>
            <a:endParaRPr lang="zh-TW" altLang="zh-TW" sz="3200" dirty="0"/>
          </a:p>
        </p:txBody>
      </p:sp>
      <p:sp>
        <p:nvSpPr>
          <p:cNvPr id="3" name="圖說文字: 向下箭號 2"/>
          <p:cNvSpPr/>
          <p:nvPr/>
        </p:nvSpPr>
        <p:spPr>
          <a:xfrm>
            <a:off x="2711624" y="332656"/>
            <a:ext cx="6552728" cy="1368152"/>
          </a:xfrm>
          <a:prstGeom prst="downArrowCallou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2800" dirty="0">
                <a:ln w="0"/>
                <a:solidFill>
                  <a:schemeClr val="bg1"/>
                </a:solidFill>
                <a:effectLst>
                  <a:outerShdw blurRad="38100" dist="25400" dir="5400000" algn="ctr" rotWithShape="0">
                    <a:srgbClr val="6E747A">
                      <a:alpha val="43000"/>
                    </a:srgbClr>
                  </a:outerShdw>
                </a:effectLst>
              </a:rPr>
              <a:t>No statistics and no time. It is OPINION.</a:t>
            </a:r>
            <a:endParaRPr lang="zh-TW" altLang="en-US" sz="2800" b="1" dirty="0">
              <a:ln w="22225">
                <a:solidFill>
                  <a:schemeClr val="accent2"/>
                </a:solidFill>
                <a:prstDash val="solid"/>
              </a:ln>
              <a:solidFill>
                <a:schemeClr val="bg1"/>
              </a:solidFill>
            </a:endParaRPr>
          </a:p>
        </p:txBody>
      </p:sp>
      <p:sp>
        <p:nvSpPr>
          <p:cNvPr id="4" name="箭號: 弧形右彎 3"/>
          <p:cNvSpPr/>
          <p:nvPr/>
        </p:nvSpPr>
        <p:spPr>
          <a:xfrm>
            <a:off x="2207568" y="2276872"/>
            <a:ext cx="1440160" cy="2304256"/>
          </a:xfrm>
          <a:prstGeom prst="curved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zh-TW" altLang="en-US">
              <a:solidFill>
                <a:schemeClr val="tx1"/>
              </a:solidFill>
            </a:endParaRPr>
          </a:p>
        </p:txBody>
      </p:sp>
      <p:sp>
        <p:nvSpPr>
          <p:cNvPr id="5" name="矩形: 圓角 4"/>
          <p:cNvSpPr/>
          <p:nvPr/>
        </p:nvSpPr>
        <p:spPr>
          <a:xfrm>
            <a:off x="3791744" y="3146772"/>
            <a:ext cx="5832648" cy="2448272"/>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r>
              <a:rPr lang="en-US" altLang="zh-TW" sz="2800" dirty="0"/>
              <a:t>The law penalizes persons for operating a vehicle with a BAC (</a:t>
            </a:r>
            <a:r>
              <a:rPr lang="en-US" altLang="zh-TW" sz="2800" i="1" dirty="0"/>
              <a:t>blood alcohol concentration</a:t>
            </a:r>
            <a:r>
              <a:rPr lang="en-US" altLang="zh-TW" sz="2800" dirty="0"/>
              <a:t>) of .05.</a:t>
            </a:r>
            <a:endParaRPr lang="zh-TW" altLang="zh-TW" sz="2800" dirty="0"/>
          </a:p>
          <a:p>
            <a:r>
              <a:rPr lang="en-US" altLang="zh-TW" sz="2800" dirty="0"/>
              <a:t>                   </a:t>
            </a:r>
            <a:r>
              <a:rPr lang="en-US" altLang="zh-TW" sz="2800" i="1" dirty="0"/>
              <a:t>(Taiwan, traffic regulation)</a:t>
            </a:r>
            <a:endParaRPr lang="zh-TW" altLang="zh-TW" sz="2800" dirty="0"/>
          </a:p>
        </p:txBody>
      </p:sp>
      <p:sp>
        <p:nvSpPr>
          <p:cNvPr id="6" name="矩形: 圓角 5"/>
          <p:cNvSpPr/>
          <p:nvPr/>
        </p:nvSpPr>
        <p:spPr>
          <a:xfrm>
            <a:off x="5231904" y="5343016"/>
            <a:ext cx="2736304" cy="504056"/>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b="1" dirty="0">
                <a:solidFill>
                  <a:schemeClr val="tx1"/>
                </a:solidFill>
              </a:rPr>
              <a:t>Standard definition</a:t>
            </a:r>
            <a:endParaRPr lang="zh-TW" altLang="en-US" sz="2400" b="1" dirty="0">
              <a:solidFill>
                <a:schemeClr val="tx1"/>
              </a:solidFill>
            </a:endParaRPr>
          </a:p>
        </p:txBody>
      </p:sp>
      <p:sp>
        <p:nvSpPr>
          <p:cNvPr id="7" name="投影片編號版面配置區 6">
            <a:extLst>
              <a:ext uri="{FF2B5EF4-FFF2-40B4-BE49-F238E27FC236}">
                <a16:creationId xmlns:a16="http://schemas.microsoft.com/office/drawing/2014/main" xmlns="" id="{C9737B2F-4F0B-4E72-9B4C-ACC627EA2C07}"/>
              </a:ext>
            </a:extLst>
          </p:cNvPr>
          <p:cNvSpPr>
            <a:spLocks noGrp="1"/>
          </p:cNvSpPr>
          <p:nvPr>
            <p:ph type="sldNum" sz="quarter" idx="12"/>
          </p:nvPr>
        </p:nvSpPr>
        <p:spPr/>
        <p:txBody>
          <a:bodyPr/>
          <a:lstStyle/>
          <a:p>
            <a:fld id="{3070FD2B-1818-44A9-978C-44421FF42B17}" type="slidenum">
              <a:rPr lang="zh-TW" altLang="en-US" smtClean="0"/>
              <a:t>29</a:t>
            </a:fld>
            <a:endParaRPr lang="zh-TW" altLang="en-US"/>
          </a:p>
        </p:txBody>
      </p:sp>
    </p:spTree>
    <p:extLst>
      <p:ext uri="{BB962C8B-B14F-4D97-AF65-F5344CB8AC3E}">
        <p14:creationId xmlns:p14="http://schemas.microsoft.com/office/powerpoint/2010/main" val="64132890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a:xfrm>
            <a:off x="2279576" y="1772816"/>
            <a:ext cx="7704856" cy="1077218"/>
          </a:xfrm>
          <a:prstGeom prst="rect">
            <a:avLst/>
          </a:prstGeom>
          <a:noFill/>
          <a:ln w="57150">
            <a:solidFill>
              <a:srgbClr val="92D050"/>
            </a:solidFill>
          </a:ln>
        </p:spPr>
        <p:txBody>
          <a:bodyPr wrap="square" rtlCol="0">
            <a:spAutoFit/>
          </a:bodyPr>
          <a:lstStyle/>
          <a:p>
            <a:r>
              <a:rPr lang="en-US" altLang="zh-TW" sz="3200" dirty="0">
                <a:solidFill>
                  <a:srgbClr val="00B050"/>
                </a:solidFill>
              </a:rPr>
              <a:t>Drunk driving </a:t>
            </a:r>
            <a:r>
              <a:rPr lang="en-US" altLang="zh-TW" sz="3200" dirty="0">
                <a:solidFill>
                  <a:schemeClr val="accent2">
                    <a:lumMod val="75000"/>
                  </a:schemeClr>
                </a:solidFill>
              </a:rPr>
              <a:t>is responsible for </a:t>
            </a:r>
            <a:r>
              <a:rPr lang="en-US" altLang="zh-TW" sz="3200" dirty="0"/>
              <a:t>the recent three months of death accidents.</a:t>
            </a:r>
            <a:endParaRPr lang="zh-TW" altLang="zh-TW" sz="3200" dirty="0"/>
          </a:p>
        </p:txBody>
      </p:sp>
      <p:sp>
        <p:nvSpPr>
          <p:cNvPr id="3" name="圖說文字: 向下箭號 2"/>
          <p:cNvSpPr/>
          <p:nvPr/>
        </p:nvSpPr>
        <p:spPr>
          <a:xfrm>
            <a:off x="2711624" y="332656"/>
            <a:ext cx="6552728" cy="1368152"/>
          </a:xfrm>
          <a:prstGeom prst="downArrowCallou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2800" dirty="0">
                <a:ln w="0"/>
                <a:solidFill>
                  <a:schemeClr val="bg1"/>
                </a:solidFill>
                <a:effectLst>
                  <a:outerShdw blurRad="38100" dist="25400" dir="5400000" algn="ctr" rotWithShape="0">
                    <a:srgbClr val="6E747A">
                      <a:alpha val="43000"/>
                    </a:srgbClr>
                  </a:outerShdw>
                </a:effectLst>
              </a:rPr>
              <a:t>No statistics and no time. It is OPINION.</a:t>
            </a:r>
            <a:endParaRPr lang="zh-TW" altLang="en-US" sz="2800" b="1" dirty="0">
              <a:ln w="22225">
                <a:solidFill>
                  <a:schemeClr val="accent2"/>
                </a:solidFill>
                <a:prstDash val="solid"/>
              </a:ln>
              <a:solidFill>
                <a:schemeClr val="bg1"/>
              </a:solidFill>
            </a:endParaRPr>
          </a:p>
        </p:txBody>
      </p:sp>
      <p:sp>
        <p:nvSpPr>
          <p:cNvPr id="4" name="箭號: 弧形右彎 3"/>
          <p:cNvSpPr/>
          <p:nvPr/>
        </p:nvSpPr>
        <p:spPr>
          <a:xfrm>
            <a:off x="2207568" y="2276872"/>
            <a:ext cx="1440160" cy="2304256"/>
          </a:xfrm>
          <a:prstGeom prst="curved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zh-TW" altLang="en-US">
              <a:solidFill>
                <a:schemeClr val="tx1"/>
              </a:solidFill>
            </a:endParaRPr>
          </a:p>
        </p:txBody>
      </p:sp>
      <p:sp>
        <p:nvSpPr>
          <p:cNvPr id="7" name="矩形: 圓角 6"/>
          <p:cNvSpPr/>
          <p:nvPr/>
        </p:nvSpPr>
        <p:spPr>
          <a:xfrm>
            <a:off x="4079776" y="3212976"/>
            <a:ext cx="5832648" cy="2808312"/>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r>
              <a:rPr lang="en-US" altLang="zh-TW" sz="2800" i="1" dirty="0"/>
              <a:t>Persons who are operating a vehicle are affected by alcohol, which causes a slow physical reaction to proceeding along, or dodging pedestrians or barriers on the road.</a:t>
            </a:r>
          </a:p>
          <a:p>
            <a:r>
              <a:rPr lang="en-US" altLang="zh-TW" sz="2400" i="1" dirty="0"/>
              <a:t>                                                  </a:t>
            </a:r>
            <a:r>
              <a:rPr lang="en-US" altLang="zh-TW" sz="2400" i="1" dirty="0">
                <a:solidFill>
                  <a:srgbClr val="C00000"/>
                </a:solidFill>
              </a:rPr>
              <a:t>---- Mick Lin</a:t>
            </a:r>
            <a:endParaRPr lang="zh-TW" altLang="zh-TW" sz="2400" dirty="0">
              <a:solidFill>
                <a:srgbClr val="C00000"/>
              </a:solidFill>
            </a:endParaRPr>
          </a:p>
        </p:txBody>
      </p:sp>
      <p:sp>
        <p:nvSpPr>
          <p:cNvPr id="8" name="矩形: 圓角 7"/>
          <p:cNvSpPr/>
          <p:nvPr/>
        </p:nvSpPr>
        <p:spPr>
          <a:xfrm>
            <a:off x="4356100" y="5654960"/>
            <a:ext cx="3289300" cy="504056"/>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b="1" dirty="0">
                <a:solidFill>
                  <a:schemeClr val="tx1"/>
                </a:solidFill>
              </a:rPr>
              <a:t>Operational definition</a:t>
            </a:r>
            <a:endParaRPr lang="zh-TW" altLang="en-US" sz="2400" b="1" dirty="0">
              <a:solidFill>
                <a:schemeClr val="tx1"/>
              </a:solidFill>
            </a:endParaRPr>
          </a:p>
        </p:txBody>
      </p:sp>
      <p:sp>
        <p:nvSpPr>
          <p:cNvPr id="5" name="投影片編號版面配置區 4">
            <a:extLst>
              <a:ext uri="{FF2B5EF4-FFF2-40B4-BE49-F238E27FC236}">
                <a16:creationId xmlns:a16="http://schemas.microsoft.com/office/drawing/2014/main" xmlns="" id="{26D38CE1-6F7D-4688-8F8B-E92748D4D1BC}"/>
              </a:ext>
            </a:extLst>
          </p:cNvPr>
          <p:cNvSpPr>
            <a:spLocks noGrp="1"/>
          </p:cNvSpPr>
          <p:nvPr>
            <p:ph type="sldNum" sz="quarter" idx="12"/>
          </p:nvPr>
        </p:nvSpPr>
        <p:spPr/>
        <p:txBody>
          <a:bodyPr/>
          <a:lstStyle/>
          <a:p>
            <a:fld id="{3070FD2B-1818-44A9-978C-44421FF42B17}" type="slidenum">
              <a:rPr lang="zh-TW" altLang="en-US" smtClean="0"/>
              <a:t>30</a:t>
            </a:fld>
            <a:endParaRPr lang="zh-TW" altLang="en-US"/>
          </a:p>
        </p:txBody>
      </p:sp>
    </p:spTree>
    <p:extLst>
      <p:ext uri="{BB962C8B-B14F-4D97-AF65-F5344CB8AC3E}">
        <p14:creationId xmlns:p14="http://schemas.microsoft.com/office/powerpoint/2010/main" val="370879024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擷取.PNG"/>
          <p:cNvPicPr>
            <a:picLocks noChangeAspect="1"/>
          </p:cNvPicPr>
          <p:nvPr/>
        </p:nvPicPr>
        <p:blipFill>
          <a:blip r:embed="rId3" cstate="print"/>
          <a:stretch>
            <a:fillRect/>
          </a:stretch>
        </p:blipFill>
        <p:spPr>
          <a:xfrm>
            <a:off x="-152400" y="0"/>
            <a:ext cx="12255500" cy="6858000"/>
          </a:xfrm>
          <a:prstGeom prst="rect">
            <a:avLst/>
          </a:prstGeom>
        </p:spPr>
      </p:pic>
      <p:sp>
        <p:nvSpPr>
          <p:cNvPr id="2" name="投影片編號版面配置區 1">
            <a:extLst>
              <a:ext uri="{FF2B5EF4-FFF2-40B4-BE49-F238E27FC236}">
                <a16:creationId xmlns:a16="http://schemas.microsoft.com/office/drawing/2014/main" xmlns="" id="{16F03093-DA6B-4990-BB5B-A6535E7F3EF5}"/>
              </a:ext>
            </a:extLst>
          </p:cNvPr>
          <p:cNvSpPr>
            <a:spLocks noGrp="1"/>
          </p:cNvSpPr>
          <p:nvPr>
            <p:ph type="sldNum" sz="quarter" idx="12"/>
          </p:nvPr>
        </p:nvSpPr>
        <p:spPr/>
        <p:txBody>
          <a:bodyPr/>
          <a:lstStyle/>
          <a:p>
            <a:fld id="{3070FD2B-1818-44A9-978C-44421FF42B17}" type="slidenum">
              <a:rPr lang="zh-TW" altLang="en-US" smtClean="0"/>
              <a:t>31</a:t>
            </a:fld>
            <a:endParaRPr lang="zh-TW" altLang="en-US"/>
          </a:p>
        </p:txBody>
      </p:sp>
    </p:spTree>
    <p:extLst>
      <p:ext uri="{BB962C8B-B14F-4D97-AF65-F5344CB8AC3E}">
        <p14:creationId xmlns:p14="http://schemas.microsoft.com/office/powerpoint/2010/main" val="65510070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a:xfrm>
            <a:off x="2567236" y="497756"/>
            <a:ext cx="6480720" cy="707886"/>
          </a:xfrm>
          <a:prstGeom prst="rect">
            <a:avLst/>
          </a:prstGeom>
          <a:solidFill>
            <a:schemeClr val="accent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altLang="zh-TW" sz="4000" b="1" dirty="0">
                <a:solidFill>
                  <a:schemeClr val="bg1"/>
                </a:solidFill>
                <a:effectLst>
                  <a:outerShdw blurRad="38100" dist="38100" dir="2700000" algn="tl">
                    <a:srgbClr val="000000">
                      <a:alpha val="43137"/>
                    </a:srgbClr>
                  </a:outerShdw>
                </a:effectLst>
              </a:rPr>
              <a:t>What and where is</a:t>
            </a:r>
            <a:r>
              <a:rPr lang="zh-TW" altLang="en-US" sz="4000" b="1" dirty="0">
                <a:solidFill>
                  <a:schemeClr val="bg1"/>
                </a:solidFill>
                <a:effectLst>
                  <a:outerShdw blurRad="38100" dist="38100" dir="2700000" algn="tl">
                    <a:srgbClr val="000000">
                      <a:alpha val="43137"/>
                    </a:srgbClr>
                  </a:outerShdw>
                </a:effectLst>
              </a:rPr>
              <a:t> </a:t>
            </a:r>
            <a:r>
              <a:rPr lang="en-US" altLang="zh-TW" sz="4000" b="1" dirty="0">
                <a:solidFill>
                  <a:schemeClr val="bg1"/>
                </a:solidFill>
                <a:effectLst>
                  <a:outerShdw blurRad="38100" dist="38100" dir="2700000" algn="tl">
                    <a:srgbClr val="000000">
                      <a:alpha val="43137"/>
                    </a:srgbClr>
                  </a:outerShdw>
                </a:effectLst>
              </a:rPr>
              <a:t>the proof?</a:t>
            </a:r>
            <a:endParaRPr lang="zh-TW" altLang="en-US" sz="4000" b="1" dirty="0">
              <a:solidFill>
                <a:schemeClr val="bg1"/>
              </a:solidFill>
              <a:effectLst>
                <a:outerShdw blurRad="38100" dist="38100" dir="2700000" algn="tl">
                  <a:srgbClr val="000000">
                    <a:alpha val="43137"/>
                  </a:srgbClr>
                </a:outerShdw>
              </a:effectLst>
            </a:endParaRPr>
          </a:p>
        </p:txBody>
      </p:sp>
      <p:sp>
        <p:nvSpPr>
          <p:cNvPr id="3" name="文字方塊 2"/>
          <p:cNvSpPr txBox="1"/>
          <p:nvPr/>
        </p:nvSpPr>
        <p:spPr>
          <a:xfrm>
            <a:off x="1333500" y="1491681"/>
            <a:ext cx="9220200" cy="3323987"/>
          </a:xfrm>
          <a:prstGeom prst="rect">
            <a:avLst/>
          </a:prstGeom>
          <a:solidFill>
            <a:schemeClr val="bg1"/>
          </a:solidFill>
          <a:ln w="57150">
            <a:solidFill>
              <a:srgbClr val="00B05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endParaRPr lang="en-US" altLang="zh-TW" sz="3200" dirty="0"/>
          </a:p>
          <a:p>
            <a:r>
              <a:rPr lang="en-US" altLang="zh-TW" sz="3200" dirty="0"/>
              <a:t>    </a:t>
            </a:r>
            <a:r>
              <a:rPr lang="en-US" altLang="zh-TW" sz="3200" dirty="0">
                <a:solidFill>
                  <a:schemeClr val="tx2">
                    <a:lumMod val="75000"/>
                  </a:schemeClr>
                </a:solidFill>
              </a:rPr>
              <a:t>(A) Why </a:t>
            </a:r>
            <a:r>
              <a:rPr lang="en-US" altLang="zh-TW" sz="3200" dirty="0"/>
              <a:t>do you believe/not believe that?</a:t>
            </a:r>
          </a:p>
          <a:p>
            <a:r>
              <a:rPr lang="en-US" altLang="zh-TW" sz="3200" dirty="0"/>
              <a:t>    (B) </a:t>
            </a:r>
            <a:r>
              <a:rPr lang="en-US" altLang="zh-TW" sz="3200" dirty="0">
                <a:solidFill>
                  <a:schemeClr val="accent3">
                    <a:lumMod val="50000"/>
                  </a:schemeClr>
                </a:solidFill>
              </a:rPr>
              <a:t>How</a:t>
            </a:r>
            <a:r>
              <a:rPr lang="en-US" altLang="zh-TW" sz="3200" dirty="0"/>
              <a:t> do you know it is/is not true?</a:t>
            </a:r>
          </a:p>
          <a:p>
            <a:r>
              <a:rPr lang="zh-TW" altLang="en-US" sz="3200" dirty="0"/>
              <a:t>    </a:t>
            </a:r>
            <a:r>
              <a:rPr lang="en-US" altLang="zh-TW" sz="3200" dirty="0"/>
              <a:t>(C)</a:t>
            </a:r>
            <a:r>
              <a:rPr lang="zh-TW" altLang="en-US" sz="3200" dirty="0"/>
              <a:t> </a:t>
            </a:r>
            <a:r>
              <a:rPr lang="en-US" altLang="zh-TW" sz="3200" dirty="0">
                <a:solidFill>
                  <a:schemeClr val="accent2">
                    <a:lumMod val="75000"/>
                  </a:schemeClr>
                </a:solidFill>
              </a:rPr>
              <a:t>Can </a:t>
            </a:r>
            <a:r>
              <a:rPr lang="en-US" altLang="zh-TW" sz="3200" dirty="0"/>
              <a:t>you prove it?</a:t>
            </a:r>
          </a:p>
          <a:p>
            <a:r>
              <a:rPr lang="en-US" altLang="zh-TW" sz="3200" dirty="0"/>
              <a:t>    (D) </a:t>
            </a:r>
            <a:r>
              <a:rPr lang="en-US" altLang="zh-TW" sz="3200" dirty="0">
                <a:solidFill>
                  <a:schemeClr val="accent1">
                    <a:lumMod val="75000"/>
                  </a:schemeClr>
                </a:solidFill>
              </a:rPr>
              <a:t>What</a:t>
            </a:r>
            <a:r>
              <a:rPr lang="en-US" altLang="zh-TW" sz="3200" dirty="0"/>
              <a:t> is the proof?   </a:t>
            </a:r>
          </a:p>
          <a:p>
            <a:r>
              <a:rPr lang="en-US" altLang="zh-TW" sz="3200" dirty="0"/>
              <a:t>    (C) </a:t>
            </a:r>
            <a:r>
              <a:rPr lang="en-US" altLang="zh-TW" sz="3200" dirty="0">
                <a:solidFill>
                  <a:schemeClr val="accent6">
                    <a:lumMod val="50000"/>
                  </a:schemeClr>
                </a:solidFill>
              </a:rPr>
              <a:t>Where</a:t>
            </a:r>
            <a:r>
              <a:rPr lang="en-US" altLang="zh-TW" sz="3200" dirty="0"/>
              <a:t> is the evidence?</a:t>
            </a:r>
            <a:endParaRPr lang="en-US" altLang="zh-TW" sz="3200" dirty="0">
              <a:latin typeface="Arial Narrow"/>
            </a:endParaRPr>
          </a:p>
          <a:p>
            <a:endParaRPr lang="zh-TW" altLang="en-US" dirty="0"/>
          </a:p>
        </p:txBody>
      </p:sp>
      <p:pic>
        <p:nvPicPr>
          <p:cNvPr id="4" name="圖片 3" descr="images.jpg"/>
          <p:cNvPicPr>
            <a:picLocks noChangeAspect="1"/>
          </p:cNvPicPr>
          <p:nvPr/>
        </p:nvPicPr>
        <p:blipFill>
          <a:blip r:embed="rId3" cstate="print"/>
          <a:stretch>
            <a:fillRect/>
          </a:stretch>
        </p:blipFill>
        <p:spPr>
          <a:xfrm>
            <a:off x="7133580" y="3754884"/>
            <a:ext cx="3168352" cy="2808312"/>
          </a:xfrm>
          <a:prstGeom prst="rect">
            <a:avLst/>
          </a:prstGeom>
        </p:spPr>
      </p:pic>
      <p:sp>
        <p:nvSpPr>
          <p:cNvPr id="5" name="投影片編號版面配置區 4">
            <a:extLst>
              <a:ext uri="{FF2B5EF4-FFF2-40B4-BE49-F238E27FC236}">
                <a16:creationId xmlns:a16="http://schemas.microsoft.com/office/drawing/2014/main" xmlns="" id="{3DA9C230-6A84-49D1-A44A-912C01554517}"/>
              </a:ext>
            </a:extLst>
          </p:cNvPr>
          <p:cNvSpPr>
            <a:spLocks noGrp="1"/>
          </p:cNvSpPr>
          <p:nvPr>
            <p:ph type="sldNum" sz="quarter" idx="12"/>
          </p:nvPr>
        </p:nvSpPr>
        <p:spPr/>
        <p:txBody>
          <a:bodyPr/>
          <a:lstStyle/>
          <a:p>
            <a:fld id="{3070FD2B-1818-44A9-978C-44421FF42B17}" type="slidenum">
              <a:rPr lang="zh-TW" altLang="en-US" smtClean="0"/>
              <a:t>32</a:t>
            </a:fld>
            <a:endParaRPr lang="zh-TW" altLang="en-US"/>
          </a:p>
        </p:txBody>
      </p:sp>
    </p:spTree>
    <p:extLst>
      <p:ext uri="{BB962C8B-B14F-4D97-AF65-F5344CB8AC3E}">
        <p14:creationId xmlns:p14="http://schemas.microsoft.com/office/powerpoint/2010/main" val="76693103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下載 (3).jpg"/>
          <p:cNvPicPr>
            <a:picLocks noChangeAspect="1"/>
          </p:cNvPicPr>
          <p:nvPr/>
        </p:nvPicPr>
        <p:blipFill>
          <a:blip r:embed="rId3" cstate="print"/>
          <a:stretch>
            <a:fillRect/>
          </a:stretch>
        </p:blipFill>
        <p:spPr>
          <a:xfrm>
            <a:off x="1270000" y="692696"/>
            <a:ext cx="5186040" cy="5390604"/>
          </a:xfrm>
          <a:prstGeom prst="rect">
            <a:avLst/>
          </a:prstGeom>
        </p:spPr>
      </p:pic>
      <p:sp>
        <p:nvSpPr>
          <p:cNvPr id="5" name="圓角矩形 4"/>
          <p:cNvSpPr/>
          <p:nvPr/>
        </p:nvSpPr>
        <p:spPr>
          <a:xfrm>
            <a:off x="6960096" y="620688"/>
            <a:ext cx="3377704" cy="136815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TW" sz="3200" dirty="0"/>
              <a:t>Facts</a:t>
            </a:r>
            <a:endParaRPr lang="zh-TW" altLang="en-US" sz="3200" dirty="0"/>
          </a:p>
        </p:txBody>
      </p:sp>
      <p:sp>
        <p:nvSpPr>
          <p:cNvPr id="7" name="圓角矩形 6"/>
          <p:cNvSpPr/>
          <p:nvPr/>
        </p:nvSpPr>
        <p:spPr>
          <a:xfrm>
            <a:off x="7032104" y="2492896"/>
            <a:ext cx="3305696" cy="136815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zh-TW" sz="3600" dirty="0"/>
              <a:t>research</a:t>
            </a:r>
            <a:endParaRPr lang="zh-TW" altLang="en-US" sz="3600" dirty="0"/>
          </a:p>
        </p:txBody>
      </p:sp>
      <p:sp>
        <p:nvSpPr>
          <p:cNvPr id="8" name="圓角矩形 7"/>
          <p:cNvSpPr/>
          <p:nvPr/>
        </p:nvSpPr>
        <p:spPr>
          <a:xfrm>
            <a:off x="6960096" y="4437112"/>
            <a:ext cx="3377704" cy="136815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3200" dirty="0"/>
              <a:t>source</a:t>
            </a:r>
            <a:endParaRPr lang="zh-TW" altLang="en-US" sz="3200" dirty="0"/>
          </a:p>
        </p:txBody>
      </p:sp>
      <p:sp>
        <p:nvSpPr>
          <p:cNvPr id="3" name="投影片編號版面配置區 2">
            <a:extLst>
              <a:ext uri="{FF2B5EF4-FFF2-40B4-BE49-F238E27FC236}">
                <a16:creationId xmlns:a16="http://schemas.microsoft.com/office/drawing/2014/main" xmlns="" id="{7BA81797-4913-4B45-9147-148612D0C4A1}"/>
              </a:ext>
            </a:extLst>
          </p:cNvPr>
          <p:cNvSpPr>
            <a:spLocks noGrp="1"/>
          </p:cNvSpPr>
          <p:nvPr>
            <p:ph type="sldNum" sz="quarter" idx="12"/>
          </p:nvPr>
        </p:nvSpPr>
        <p:spPr/>
        <p:txBody>
          <a:bodyPr/>
          <a:lstStyle/>
          <a:p>
            <a:fld id="{3070FD2B-1818-44A9-978C-44421FF42B17}" type="slidenum">
              <a:rPr lang="zh-TW" altLang="en-US" smtClean="0"/>
              <a:t>33</a:t>
            </a:fld>
            <a:endParaRPr lang="zh-TW" altLang="en-US"/>
          </a:p>
        </p:txBody>
      </p:sp>
    </p:spTree>
    <p:extLst>
      <p:ext uri="{BB962C8B-B14F-4D97-AF65-F5344CB8AC3E}">
        <p14:creationId xmlns:p14="http://schemas.microsoft.com/office/powerpoint/2010/main" val="379554072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下載 (3).jpg"/>
          <p:cNvPicPr>
            <a:picLocks noChangeAspect="1"/>
          </p:cNvPicPr>
          <p:nvPr/>
        </p:nvPicPr>
        <p:blipFill>
          <a:blip r:embed="rId3" cstate="print"/>
          <a:stretch>
            <a:fillRect/>
          </a:stretch>
        </p:blipFill>
        <p:spPr>
          <a:xfrm>
            <a:off x="114300" y="0"/>
            <a:ext cx="11874500" cy="6756400"/>
          </a:xfrm>
          <a:prstGeom prst="rect">
            <a:avLst/>
          </a:prstGeom>
        </p:spPr>
      </p:pic>
      <p:sp>
        <p:nvSpPr>
          <p:cNvPr id="6" name="向下箭號圖說文字 5"/>
          <p:cNvSpPr/>
          <p:nvPr/>
        </p:nvSpPr>
        <p:spPr>
          <a:xfrm>
            <a:off x="4202708" y="243880"/>
            <a:ext cx="3312368" cy="1872208"/>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dirty="0"/>
              <a:t>People are giving their own opinions</a:t>
            </a:r>
            <a:endParaRPr lang="zh-TW" altLang="en-US" sz="2800" dirty="0"/>
          </a:p>
        </p:txBody>
      </p:sp>
      <p:sp>
        <p:nvSpPr>
          <p:cNvPr id="2" name="文字方塊 1">
            <a:extLst>
              <a:ext uri="{FF2B5EF4-FFF2-40B4-BE49-F238E27FC236}">
                <a16:creationId xmlns:a16="http://schemas.microsoft.com/office/drawing/2014/main" xmlns="" id="{C0186D49-940B-4F5E-9007-71BA6FD1BBAC}"/>
              </a:ext>
            </a:extLst>
          </p:cNvPr>
          <p:cNvSpPr txBox="1"/>
          <p:nvPr/>
        </p:nvSpPr>
        <p:spPr>
          <a:xfrm>
            <a:off x="3378200" y="4838700"/>
            <a:ext cx="5346700" cy="1631216"/>
          </a:xfrm>
          <a:prstGeom prst="rect">
            <a:avLst/>
          </a:prstGeom>
          <a:noFill/>
        </p:spPr>
        <p:txBody>
          <a:bodyPr wrap="square" rtlCol="0">
            <a:spAutoFit/>
          </a:bodyPr>
          <a:lstStyle/>
          <a:p>
            <a:pPr algn="ctr"/>
            <a:r>
              <a:rPr lang="en-US" altLang="zh-TW" sz="2800" b="1" dirty="0"/>
              <a:t>A system thinker will collect different opinions and try to find the </a:t>
            </a:r>
            <a:r>
              <a:rPr lang="en-US" altLang="zh-TW" sz="4400" b="1" dirty="0"/>
              <a:t>shared vision.</a:t>
            </a:r>
            <a:endParaRPr lang="zh-TW" altLang="en-US" sz="4400" b="1" dirty="0"/>
          </a:p>
        </p:txBody>
      </p:sp>
      <p:sp>
        <p:nvSpPr>
          <p:cNvPr id="3" name="投影片編號版面配置區 2">
            <a:extLst>
              <a:ext uri="{FF2B5EF4-FFF2-40B4-BE49-F238E27FC236}">
                <a16:creationId xmlns:a16="http://schemas.microsoft.com/office/drawing/2014/main" xmlns="" id="{CADA95E2-01CF-4831-BB4D-7FC5A2C83B7A}"/>
              </a:ext>
            </a:extLst>
          </p:cNvPr>
          <p:cNvSpPr>
            <a:spLocks noGrp="1"/>
          </p:cNvSpPr>
          <p:nvPr>
            <p:ph type="sldNum" sz="quarter" idx="12"/>
          </p:nvPr>
        </p:nvSpPr>
        <p:spPr/>
        <p:txBody>
          <a:bodyPr/>
          <a:lstStyle/>
          <a:p>
            <a:fld id="{3070FD2B-1818-44A9-978C-44421FF42B17}" type="slidenum">
              <a:rPr lang="zh-TW" altLang="en-US" smtClean="0"/>
              <a:t>34</a:t>
            </a:fld>
            <a:endParaRPr lang="zh-TW" altLang="en-US"/>
          </a:p>
        </p:txBody>
      </p:sp>
    </p:spTree>
    <p:extLst>
      <p:ext uri="{BB962C8B-B14F-4D97-AF65-F5344CB8AC3E}">
        <p14:creationId xmlns:p14="http://schemas.microsoft.com/office/powerpoint/2010/main" val="339766383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xmlns="" id="{1AB44C81-FA83-4C71-9D78-808F53606E81}"/>
              </a:ext>
            </a:extLst>
          </p:cNvPr>
          <p:cNvSpPr txBox="1"/>
          <p:nvPr/>
        </p:nvSpPr>
        <p:spPr>
          <a:xfrm>
            <a:off x="723900" y="558800"/>
            <a:ext cx="3365500" cy="707886"/>
          </a:xfrm>
          <a:prstGeom prst="rect">
            <a:avLst/>
          </a:prstGeom>
          <a:noFill/>
          <a:ln w="57150">
            <a:solidFill>
              <a:srgbClr val="7030A0"/>
            </a:solidFill>
          </a:ln>
        </p:spPr>
        <p:txBody>
          <a:bodyPr wrap="square" rtlCol="0">
            <a:spAutoFit/>
          </a:bodyPr>
          <a:lstStyle/>
          <a:p>
            <a:r>
              <a:rPr lang="en-US" altLang="zh-TW" sz="4000" b="1" dirty="0"/>
              <a:t>Shared Vision</a:t>
            </a:r>
            <a:endParaRPr lang="zh-TW" altLang="en-US" sz="4000" b="1" dirty="0"/>
          </a:p>
        </p:txBody>
      </p:sp>
      <p:pic>
        <p:nvPicPr>
          <p:cNvPr id="3" name="It&amp;#39;s smarter to travel in groups. Take the bus.">
            <a:hlinkClick r:id="" action="ppaction://media"/>
            <a:extLst>
              <a:ext uri="{FF2B5EF4-FFF2-40B4-BE49-F238E27FC236}">
                <a16:creationId xmlns:a16="http://schemas.microsoft.com/office/drawing/2014/main" xmlns="" id="{5062788E-DF2D-4BE4-9A66-8056BD81E34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23900" y="1447800"/>
            <a:ext cx="10972800" cy="4648199"/>
          </a:xfrm>
          <a:prstGeom prst="rect">
            <a:avLst/>
          </a:prstGeom>
        </p:spPr>
      </p:pic>
      <p:sp>
        <p:nvSpPr>
          <p:cNvPr id="4" name="投影片編號版面配置區 3">
            <a:extLst>
              <a:ext uri="{FF2B5EF4-FFF2-40B4-BE49-F238E27FC236}">
                <a16:creationId xmlns:a16="http://schemas.microsoft.com/office/drawing/2014/main" xmlns="" id="{BCBD13E7-82A2-4A5A-B673-5F7FA6A6D0B4}"/>
              </a:ext>
            </a:extLst>
          </p:cNvPr>
          <p:cNvSpPr>
            <a:spLocks noGrp="1"/>
          </p:cNvSpPr>
          <p:nvPr>
            <p:ph type="sldNum" sz="quarter" idx="12"/>
          </p:nvPr>
        </p:nvSpPr>
        <p:spPr/>
        <p:txBody>
          <a:bodyPr/>
          <a:lstStyle/>
          <a:p>
            <a:fld id="{3070FD2B-1818-44A9-978C-44421FF42B17}" type="slidenum">
              <a:rPr lang="zh-TW" altLang="en-US" smtClean="0"/>
              <a:t>35</a:t>
            </a:fld>
            <a:endParaRPr lang="zh-TW" altLang="en-US"/>
          </a:p>
        </p:txBody>
      </p:sp>
    </p:spTree>
    <p:extLst>
      <p:ext uri="{BB962C8B-B14F-4D97-AF65-F5344CB8AC3E}">
        <p14:creationId xmlns:p14="http://schemas.microsoft.com/office/powerpoint/2010/main" val="285818482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內容版面配置區 2">
            <a:extLst>
              <a:ext uri="{FF2B5EF4-FFF2-40B4-BE49-F238E27FC236}">
                <a16:creationId xmlns:a16="http://schemas.microsoft.com/office/drawing/2014/main" xmlns="" id="{75CF66C9-2E2D-4DBB-AE97-83B2EDEF05B6}"/>
              </a:ext>
            </a:extLst>
          </p:cNvPr>
          <p:cNvSpPr>
            <a:spLocks noGrp="1"/>
          </p:cNvSpPr>
          <p:nvPr>
            <p:ph idx="1"/>
          </p:nvPr>
        </p:nvSpPr>
        <p:spPr>
          <a:xfrm>
            <a:off x="838200" y="647700"/>
            <a:ext cx="10515600" cy="5529263"/>
          </a:xfrm>
        </p:spPr>
        <p:txBody>
          <a:bodyPr>
            <a:normAutofit/>
          </a:bodyPr>
          <a:lstStyle/>
          <a:p>
            <a:pPr eaLnBrk="1" hangingPunct="1">
              <a:defRPr/>
            </a:pPr>
            <a:r>
              <a:rPr lang="en-US" altLang="zh-TW" sz="4400" i="1" dirty="0">
                <a:solidFill>
                  <a:schemeClr val="accent2">
                    <a:lumMod val="75000"/>
                  </a:schemeClr>
                </a:solidFill>
                <a:effectLst>
                  <a:outerShdw blurRad="38100" dist="38100" dir="2700000" algn="tl">
                    <a:srgbClr val="000000">
                      <a:alpha val="43137"/>
                    </a:srgbClr>
                  </a:outerShdw>
                </a:effectLst>
              </a:rPr>
              <a:t>You and the other members </a:t>
            </a:r>
            <a:r>
              <a:rPr lang="en-US" altLang="zh-TW" sz="4400" dirty="0"/>
              <a:t>want to create or accomplish as part of the organization, and it is not imposed by one or a few people as an organizational mandate. </a:t>
            </a:r>
            <a:endParaRPr lang="zh-TW" altLang="en-US" sz="4400" dirty="0"/>
          </a:p>
        </p:txBody>
      </p:sp>
      <p:pic>
        <p:nvPicPr>
          <p:cNvPr id="53252" name="圖片 1">
            <a:extLst>
              <a:ext uri="{FF2B5EF4-FFF2-40B4-BE49-F238E27FC236}">
                <a16:creationId xmlns:a16="http://schemas.microsoft.com/office/drawing/2014/main" xmlns="" id="{3A841495-A7F7-46E5-9181-F496BDE55E3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59688" y="3575050"/>
            <a:ext cx="2303462"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圖片 2">
            <a:extLst>
              <a:ext uri="{FF2B5EF4-FFF2-40B4-BE49-F238E27FC236}">
                <a16:creationId xmlns:a16="http://schemas.microsoft.com/office/drawing/2014/main" xmlns="" id="{FDCB9FB9-A1BD-4A17-AD62-DBAF505E9B8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68414" y="3575050"/>
            <a:ext cx="5329237" cy="226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投影片編號版面配置區 4">
            <a:extLst>
              <a:ext uri="{FF2B5EF4-FFF2-40B4-BE49-F238E27FC236}">
                <a16:creationId xmlns:a16="http://schemas.microsoft.com/office/drawing/2014/main" xmlns="" id="{83CE6B96-9AE5-49C3-96A6-5A37C518246A}"/>
              </a:ext>
            </a:extLst>
          </p:cNvPr>
          <p:cNvSpPr>
            <a:spLocks noGrp="1"/>
          </p:cNvSpPr>
          <p:nvPr>
            <p:ph type="sldNum" sz="quarter" idx="12"/>
          </p:nvPr>
        </p:nvSpPr>
        <p:spPr/>
        <p:txBody>
          <a:bodyPr/>
          <a:lstStyle/>
          <a:p>
            <a:fld id="{3070FD2B-1818-44A9-978C-44421FF42B17}" type="slidenum">
              <a:rPr lang="zh-TW" altLang="en-US" smtClean="0"/>
              <a:t>36</a:t>
            </a:fld>
            <a:endParaRPr lang="zh-TW" altLang="en-US"/>
          </a:p>
        </p:txBody>
      </p:sp>
    </p:spTree>
    <p:extLst>
      <p:ext uri="{BB962C8B-B14F-4D97-AF65-F5344CB8AC3E}">
        <p14:creationId xmlns:p14="http://schemas.microsoft.com/office/powerpoint/2010/main" val="385277636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xmlns="" id="{003E3EE2-20F0-401A-85AD-3BBD1972467B}"/>
              </a:ext>
            </a:extLst>
          </p:cNvPr>
          <p:cNvPicPr>
            <a:picLocks noChangeAspect="1"/>
          </p:cNvPicPr>
          <p:nvPr/>
        </p:nvPicPr>
        <p:blipFill rotWithShape="1">
          <a:blip r:embed="rId2">
            <a:extLst>
              <a:ext uri="{28A0092B-C50C-407E-A947-70E740481C1C}">
                <a14:useLocalDpi xmlns:a14="http://schemas.microsoft.com/office/drawing/2010/main" val="0"/>
              </a:ext>
            </a:extLst>
          </a:blip>
          <a:srcRect l="-841" r="1"/>
          <a:stretch/>
        </p:blipFill>
        <p:spPr>
          <a:xfrm>
            <a:off x="-101600" y="4648200"/>
            <a:ext cx="12293600" cy="2209800"/>
          </a:xfrm>
          <a:prstGeom prst="rect">
            <a:avLst/>
          </a:prstGeom>
        </p:spPr>
      </p:pic>
      <p:sp>
        <p:nvSpPr>
          <p:cNvPr id="4" name="文字方塊 3">
            <a:extLst>
              <a:ext uri="{FF2B5EF4-FFF2-40B4-BE49-F238E27FC236}">
                <a16:creationId xmlns:a16="http://schemas.microsoft.com/office/drawing/2014/main" xmlns="" id="{1F48DA70-7D5A-4FC9-AC7C-F70FE326FC55}"/>
              </a:ext>
            </a:extLst>
          </p:cNvPr>
          <p:cNvSpPr txBox="1"/>
          <p:nvPr/>
        </p:nvSpPr>
        <p:spPr>
          <a:xfrm>
            <a:off x="2222500" y="2806700"/>
            <a:ext cx="7442200" cy="1015663"/>
          </a:xfrm>
          <a:prstGeom prst="rect">
            <a:avLst/>
          </a:prstGeom>
          <a:noFill/>
        </p:spPr>
        <p:txBody>
          <a:bodyPr wrap="square" rtlCol="0">
            <a:spAutoFit/>
          </a:bodyPr>
          <a:lstStyle/>
          <a:p>
            <a:pPr algn="ctr"/>
            <a:r>
              <a:rPr lang="en-US" altLang="zh-TW" sz="6000" b="1" dirty="0">
                <a:solidFill>
                  <a:schemeClr val="accent1">
                    <a:lumMod val="50000"/>
                  </a:schemeClr>
                </a:solidFill>
              </a:rPr>
              <a:t>Iceberg Theory</a:t>
            </a:r>
            <a:endParaRPr lang="zh-TW" altLang="en-US" sz="6000" b="1" dirty="0">
              <a:solidFill>
                <a:schemeClr val="accent1">
                  <a:lumMod val="50000"/>
                </a:schemeClr>
              </a:solidFill>
            </a:endParaRPr>
          </a:p>
        </p:txBody>
      </p:sp>
      <p:sp>
        <p:nvSpPr>
          <p:cNvPr id="2" name="投影片編號版面配置區 1">
            <a:extLst>
              <a:ext uri="{FF2B5EF4-FFF2-40B4-BE49-F238E27FC236}">
                <a16:creationId xmlns:a16="http://schemas.microsoft.com/office/drawing/2014/main" xmlns="" id="{182DD90F-BDB8-4353-8372-C5FF1E238641}"/>
              </a:ext>
            </a:extLst>
          </p:cNvPr>
          <p:cNvSpPr>
            <a:spLocks noGrp="1"/>
          </p:cNvSpPr>
          <p:nvPr>
            <p:ph type="sldNum" sz="quarter" idx="12"/>
          </p:nvPr>
        </p:nvSpPr>
        <p:spPr/>
        <p:txBody>
          <a:bodyPr/>
          <a:lstStyle/>
          <a:p>
            <a:fld id="{3070FD2B-1818-44A9-978C-44421FF42B17}" type="slidenum">
              <a:rPr lang="zh-TW" altLang="en-US" smtClean="0"/>
              <a:t>37</a:t>
            </a:fld>
            <a:endParaRPr lang="zh-TW" altLang="en-US"/>
          </a:p>
        </p:txBody>
      </p:sp>
    </p:spTree>
    <p:extLst>
      <p:ext uri="{BB962C8B-B14F-4D97-AF65-F5344CB8AC3E}">
        <p14:creationId xmlns:p14="http://schemas.microsoft.com/office/powerpoint/2010/main" val="193308221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xmlns="" id="{24D0D0CC-0D0F-4E87-A7BE-1FEF63A4EB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文字方塊 3">
            <a:extLst>
              <a:ext uri="{FF2B5EF4-FFF2-40B4-BE49-F238E27FC236}">
                <a16:creationId xmlns:a16="http://schemas.microsoft.com/office/drawing/2014/main" xmlns="" id="{2A06C4A2-6907-4FE0-9AE3-1D2DCE243C77}"/>
              </a:ext>
            </a:extLst>
          </p:cNvPr>
          <p:cNvSpPr txBox="1"/>
          <p:nvPr/>
        </p:nvSpPr>
        <p:spPr>
          <a:xfrm>
            <a:off x="6299200" y="2476500"/>
            <a:ext cx="4978400" cy="2123658"/>
          </a:xfrm>
          <a:prstGeom prst="rect">
            <a:avLst/>
          </a:prstGeom>
          <a:noFill/>
        </p:spPr>
        <p:txBody>
          <a:bodyPr wrap="square" rtlCol="0">
            <a:spAutoFit/>
          </a:bodyPr>
          <a:lstStyle/>
          <a:p>
            <a:r>
              <a:rPr lang="en-US" altLang="zh-TW" sz="4400" b="1" dirty="0"/>
              <a:t>A great amount of  iceberg is hidden underwater.</a:t>
            </a:r>
            <a:endParaRPr lang="zh-TW" altLang="en-US" sz="4400" b="1" dirty="0"/>
          </a:p>
        </p:txBody>
      </p:sp>
      <p:sp>
        <p:nvSpPr>
          <p:cNvPr id="5" name="投影片編號版面配置區 4">
            <a:extLst>
              <a:ext uri="{FF2B5EF4-FFF2-40B4-BE49-F238E27FC236}">
                <a16:creationId xmlns:a16="http://schemas.microsoft.com/office/drawing/2014/main" xmlns="" id="{A051E2AA-5049-4DE5-9C28-7FF543E7CE45}"/>
              </a:ext>
            </a:extLst>
          </p:cNvPr>
          <p:cNvSpPr>
            <a:spLocks noGrp="1"/>
          </p:cNvSpPr>
          <p:nvPr>
            <p:ph type="sldNum" sz="quarter" idx="12"/>
          </p:nvPr>
        </p:nvSpPr>
        <p:spPr/>
        <p:txBody>
          <a:bodyPr/>
          <a:lstStyle/>
          <a:p>
            <a:fld id="{3070FD2B-1818-44A9-978C-44421FF42B17}" type="slidenum">
              <a:rPr lang="zh-TW" altLang="en-US" smtClean="0"/>
              <a:t>38</a:t>
            </a:fld>
            <a:endParaRPr lang="zh-TW" altLang="en-US"/>
          </a:p>
        </p:txBody>
      </p:sp>
    </p:spTree>
    <p:extLst>
      <p:ext uri="{BB962C8B-B14F-4D97-AF65-F5344CB8AC3E}">
        <p14:creationId xmlns:p14="http://schemas.microsoft.com/office/powerpoint/2010/main" val="154972650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圖片 6">
            <a:extLst>
              <a:ext uri="{FF2B5EF4-FFF2-40B4-BE49-F238E27FC236}">
                <a16:creationId xmlns:a16="http://schemas.microsoft.com/office/drawing/2014/main" xmlns="" id="{0C03CE14-0839-4C06-A0E0-63B7365EC1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投影片編號版面配置區 7">
            <a:extLst>
              <a:ext uri="{FF2B5EF4-FFF2-40B4-BE49-F238E27FC236}">
                <a16:creationId xmlns:a16="http://schemas.microsoft.com/office/drawing/2014/main" xmlns="" id="{B87B25F9-D334-494F-9A3F-E7378C9DFCB3}"/>
              </a:ext>
            </a:extLst>
          </p:cNvPr>
          <p:cNvSpPr>
            <a:spLocks noGrp="1"/>
          </p:cNvSpPr>
          <p:nvPr>
            <p:ph type="sldNum" sz="quarter" idx="12"/>
          </p:nvPr>
        </p:nvSpPr>
        <p:spPr/>
        <p:txBody>
          <a:bodyPr/>
          <a:lstStyle/>
          <a:p>
            <a:fld id="{3070FD2B-1818-44A9-978C-44421FF42B17}" type="slidenum">
              <a:rPr lang="zh-TW" altLang="en-US" smtClean="0"/>
              <a:t>39</a:t>
            </a:fld>
            <a:endParaRPr lang="zh-TW" altLang="en-US"/>
          </a:p>
        </p:txBody>
      </p:sp>
    </p:spTree>
    <p:extLst>
      <p:ext uri="{BB962C8B-B14F-4D97-AF65-F5344CB8AC3E}">
        <p14:creationId xmlns:p14="http://schemas.microsoft.com/office/powerpoint/2010/main" val="162590831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xmlns="" id="{558DF814-C7F3-46A8-A159-F299C4DC9B47}"/>
              </a:ext>
            </a:extLst>
          </p:cNvPr>
          <p:cNvSpPr>
            <a:spLocks noGrp="1"/>
          </p:cNvSpPr>
          <p:nvPr>
            <p:ph type="sldNum" sz="quarter" idx="12"/>
          </p:nvPr>
        </p:nvSpPr>
        <p:spPr/>
        <p:txBody>
          <a:bodyPr/>
          <a:lstStyle/>
          <a:p>
            <a:fld id="{3070FD2B-1818-44A9-978C-44421FF42B17}" type="slidenum">
              <a:rPr lang="zh-TW" altLang="en-US" smtClean="0"/>
              <a:t>40</a:t>
            </a:fld>
            <a:endParaRPr lang="zh-TW" altLang="en-US"/>
          </a:p>
        </p:txBody>
      </p:sp>
      <p:pic>
        <p:nvPicPr>
          <p:cNvPr id="4" name="圖片 3">
            <a:extLst>
              <a:ext uri="{FF2B5EF4-FFF2-40B4-BE49-F238E27FC236}">
                <a16:creationId xmlns:a16="http://schemas.microsoft.com/office/drawing/2014/main" xmlns="" id="{E2767505-DC09-4323-AB7D-53E211BEBC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725" y="1016000"/>
            <a:ext cx="5772150" cy="5029200"/>
          </a:xfrm>
          <a:prstGeom prst="rect">
            <a:avLst/>
          </a:prstGeom>
        </p:spPr>
      </p:pic>
      <p:sp>
        <p:nvSpPr>
          <p:cNvPr id="5" name="文字方塊 4">
            <a:extLst>
              <a:ext uri="{FF2B5EF4-FFF2-40B4-BE49-F238E27FC236}">
                <a16:creationId xmlns:a16="http://schemas.microsoft.com/office/drawing/2014/main" xmlns="" id="{DC1F247A-826E-4C9A-9E18-E52367C4E0BB}"/>
              </a:ext>
            </a:extLst>
          </p:cNvPr>
          <p:cNvSpPr txBox="1"/>
          <p:nvPr/>
        </p:nvSpPr>
        <p:spPr>
          <a:xfrm>
            <a:off x="7035800" y="2540000"/>
            <a:ext cx="3429000" cy="1200329"/>
          </a:xfrm>
          <a:prstGeom prst="rect">
            <a:avLst/>
          </a:prstGeom>
          <a:noFill/>
        </p:spPr>
        <p:txBody>
          <a:bodyPr wrap="square" rtlCol="0">
            <a:spAutoFit/>
          </a:bodyPr>
          <a:lstStyle/>
          <a:p>
            <a:r>
              <a:rPr lang="en-US" altLang="zh-TW" sz="7200" b="1" dirty="0">
                <a:ln w="22225">
                  <a:solidFill>
                    <a:schemeClr val="accent2"/>
                  </a:solidFill>
                  <a:prstDash val="solid"/>
                </a:ln>
                <a:solidFill>
                  <a:schemeClr val="accent2">
                    <a:lumMod val="40000"/>
                    <a:lumOff val="60000"/>
                  </a:schemeClr>
                </a:solidFill>
              </a:rPr>
              <a:t>10 mins</a:t>
            </a:r>
            <a:endParaRPr lang="zh-TW" altLang="en-US" sz="7200"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373351240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xmlns="" id="{7D58753B-B9F5-40A6-BAAE-41199647B408}"/>
              </a:ext>
            </a:extLst>
          </p:cNvPr>
          <p:cNvSpPr txBox="1"/>
          <p:nvPr/>
        </p:nvSpPr>
        <p:spPr>
          <a:xfrm>
            <a:off x="495300" y="584200"/>
            <a:ext cx="4622800" cy="707886"/>
          </a:xfrm>
          <a:prstGeom prst="rect">
            <a:avLst/>
          </a:prstGeom>
          <a:noFill/>
          <a:ln w="57150">
            <a:solidFill>
              <a:schemeClr val="accent5">
                <a:lumMod val="75000"/>
              </a:schemeClr>
            </a:solidFill>
          </a:ln>
        </p:spPr>
        <p:txBody>
          <a:bodyPr wrap="square" rtlCol="0">
            <a:spAutoFit/>
          </a:bodyPr>
          <a:lstStyle/>
          <a:p>
            <a:r>
              <a:rPr lang="en-US" altLang="zh-TW" sz="4000" dirty="0"/>
              <a:t>Patterns of Behaviors</a:t>
            </a:r>
            <a:endParaRPr lang="zh-TW" altLang="en-US" sz="4000" dirty="0"/>
          </a:p>
        </p:txBody>
      </p:sp>
      <p:pic>
        <p:nvPicPr>
          <p:cNvPr id="6" name="圖片 5">
            <a:extLst>
              <a:ext uri="{FF2B5EF4-FFF2-40B4-BE49-F238E27FC236}">
                <a16:creationId xmlns:a16="http://schemas.microsoft.com/office/drawing/2014/main" xmlns="" id="{99D2CDB3-ADD4-4E64-A926-56409CB45E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9200" y="1511300"/>
            <a:ext cx="5676900" cy="4572000"/>
          </a:xfrm>
          <a:prstGeom prst="rect">
            <a:avLst/>
          </a:prstGeom>
        </p:spPr>
      </p:pic>
      <p:pic>
        <p:nvPicPr>
          <p:cNvPr id="8" name="圖片 7">
            <a:extLst>
              <a:ext uri="{FF2B5EF4-FFF2-40B4-BE49-F238E27FC236}">
                <a16:creationId xmlns:a16="http://schemas.microsoft.com/office/drawing/2014/main" xmlns="" id="{0EB6F4C0-EC35-420F-8C2C-0FCE92E35D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200" y="1687760"/>
            <a:ext cx="5793554" cy="4449700"/>
          </a:xfrm>
          <a:prstGeom prst="rect">
            <a:avLst/>
          </a:prstGeom>
        </p:spPr>
      </p:pic>
      <p:sp>
        <p:nvSpPr>
          <p:cNvPr id="9" name="投影片編號版面配置區 8">
            <a:extLst>
              <a:ext uri="{FF2B5EF4-FFF2-40B4-BE49-F238E27FC236}">
                <a16:creationId xmlns:a16="http://schemas.microsoft.com/office/drawing/2014/main" xmlns="" id="{B7FA263E-F7AD-46E8-AA14-022A09ECF109}"/>
              </a:ext>
            </a:extLst>
          </p:cNvPr>
          <p:cNvSpPr>
            <a:spLocks noGrp="1"/>
          </p:cNvSpPr>
          <p:nvPr>
            <p:ph type="sldNum" sz="quarter" idx="12"/>
          </p:nvPr>
        </p:nvSpPr>
        <p:spPr/>
        <p:txBody>
          <a:bodyPr/>
          <a:lstStyle/>
          <a:p>
            <a:fld id="{3070FD2B-1818-44A9-978C-44421FF42B17}" type="slidenum">
              <a:rPr lang="zh-TW" altLang="en-US" smtClean="0"/>
              <a:t>41</a:t>
            </a:fld>
            <a:endParaRPr lang="zh-TW" altLang="en-US"/>
          </a:p>
        </p:txBody>
      </p:sp>
    </p:spTree>
    <p:extLst>
      <p:ext uri="{BB962C8B-B14F-4D97-AF65-F5344CB8AC3E}">
        <p14:creationId xmlns:p14="http://schemas.microsoft.com/office/powerpoint/2010/main" val="120309610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xmlns="" id="{3412CF93-5DE8-4603-83A1-A2D2760D9EE2}"/>
              </a:ext>
            </a:extLst>
          </p:cNvPr>
          <p:cNvSpPr txBox="1"/>
          <p:nvPr/>
        </p:nvSpPr>
        <p:spPr>
          <a:xfrm>
            <a:off x="546100" y="304800"/>
            <a:ext cx="5207000" cy="707886"/>
          </a:xfrm>
          <a:prstGeom prst="rect">
            <a:avLst/>
          </a:prstGeom>
          <a:noFill/>
          <a:ln w="57150">
            <a:solidFill>
              <a:schemeClr val="accent2">
                <a:lumMod val="75000"/>
              </a:schemeClr>
            </a:solidFill>
          </a:ln>
        </p:spPr>
        <p:txBody>
          <a:bodyPr wrap="square" rtlCol="0">
            <a:spAutoFit/>
          </a:bodyPr>
          <a:lstStyle/>
          <a:p>
            <a:r>
              <a:rPr lang="en-US" altLang="zh-TW" sz="4000" dirty="0"/>
              <a:t>Structure of the system </a:t>
            </a:r>
            <a:endParaRPr lang="zh-TW" altLang="en-US" sz="4000" dirty="0"/>
          </a:p>
        </p:txBody>
      </p:sp>
      <p:pic>
        <p:nvPicPr>
          <p:cNvPr id="3" name="Funny misunderstanding">
            <a:hlinkClick r:id="" action="ppaction://media"/>
            <a:extLst>
              <a:ext uri="{FF2B5EF4-FFF2-40B4-BE49-F238E27FC236}">
                <a16:creationId xmlns:a16="http://schemas.microsoft.com/office/drawing/2014/main" xmlns="" id="{805E691B-9E25-46A2-9695-DE61AFD26C3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46100" y="1181100"/>
            <a:ext cx="11201400" cy="5130800"/>
          </a:xfrm>
          <a:prstGeom prst="rect">
            <a:avLst/>
          </a:prstGeom>
        </p:spPr>
      </p:pic>
      <p:sp>
        <p:nvSpPr>
          <p:cNvPr id="4" name="投影片編號版面配置區 3">
            <a:extLst>
              <a:ext uri="{FF2B5EF4-FFF2-40B4-BE49-F238E27FC236}">
                <a16:creationId xmlns:a16="http://schemas.microsoft.com/office/drawing/2014/main" xmlns="" id="{C618307C-0A92-4426-997C-3ED3E81E2ACD}"/>
              </a:ext>
            </a:extLst>
          </p:cNvPr>
          <p:cNvSpPr>
            <a:spLocks noGrp="1"/>
          </p:cNvSpPr>
          <p:nvPr>
            <p:ph type="sldNum" sz="quarter" idx="12"/>
          </p:nvPr>
        </p:nvSpPr>
        <p:spPr/>
        <p:txBody>
          <a:bodyPr/>
          <a:lstStyle/>
          <a:p>
            <a:fld id="{3070FD2B-1818-44A9-978C-44421FF42B17}" type="slidenum">
              <a:rPr lang="zh-TW" altLang="en-US" smtClean="0"/>
              <a:t>42</a:t>
            </a:fld>
            <a:endParaRPr lang="zh-TW" altLang="en-US"/>
          </a:p>
        </p:txBody>
      </p:sp>
    </p:spTree>
    <p:extLst>
      <p:ext uri="{BB962C8B-B14F-4D97-AF65-F5344CB8AC3E}">
        <p14:creationId xmlns:p14="http://schemas.microsoft.com/office/powerpoint/2010/main" val="283554217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內容版面配置區 4" descr="EventOrientedThinking_VersusSystemsThinking_Large.png">
            <a:extLst>
              <a:ext uri="{FF2B5EF4-FFF2-40B4-BE49-F238E27FC236}">
                <a16:creationId xmlns:a16="http://schemas.microsoft.com/office/drawing/2014/main" xmlns="" id="{F49D92B4-3100-4F21-BAD2-B90043CA3E6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342900"/>
            <a:ext cx="11417299" cy="6311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投影片編號版面配置區 1">
            <a:extLst>
              <a:ext uri="{FF2B5EF4-FFF2-40B4-BE49-F238E27FC236}">
                <a16:creationId xmlns:a16="http://schemas.microsoft.com/office/drawing/2014/main" xmlns="" id="{600332FB-F890-4549-99A0-AE87E5DE24EA}"/>
              </a:ext>
            </a:extLst>
          </p:cNvPr>
          <p:cNvSpPr>
            <a:spLocks noGrp="1"/>
          </p:cNvSpPr>
          <p:nvPr>
            <p:ph type="sldNum" sz="quarter" idx="12"/>
          </p:nvPr>
        </p:nvSpPr>
        <p:spPr/>
        <p:txBody>
          <a:bodyPr/>
          <a:lstStyle/>
          <a:p>
            <a:fld id="{3070FD2B-1818-44A9-978C-44421FF42B17}" type="slidenum">
              <a:rPr lang="zh-TW" altLang="en-US" smtClean="0"/>
              <a:t>43</a:t>
            </a:fld>
            <a:endParaRPr lang="zh-TW" altLang="en-US"/>
          </a:p>
        </p:txBody>
      </p:sp>
    </p:spTree>
    <p:extLst>
      <p:ext uri="{BB962C8B-B14F-4D97-AF65-F5344CB8AC3E}">
        <p14:creationId xmlns:p14="http://schemas.microsoft.com/office/powerpoint/2010/main" val="343115650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a:extLst>
              <a:ext uri="{FF2B5EF4-FFF2-40B4-BE49-F238E27FC236}">
                <a16:creationId xmlns:a16="http://schemas.microsoft.com/office/drawing/2014/main" xmlns="" id="{39C227C3-BD16-4CB4-A353-80E3332CCC8A}"/>
              </a:ext>
            </a:extLst>
          </p:cNvPr>
          <p:cNvSpPr>
            <a:spLocks noGrp="1"/>
          </p:cNvSpPr>
          <p:nvPr>
            <p:ph type="title"/>
          </p:nvPr>
        </p:nvSpPr>
        <p:spPr/>
        <p:txBody>
          <a:bodyPr/>
          <a:lstStyle/>
          <a:p>
            <a:r>
              <a:rPr lang="en-US" altLang="zh-TW"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Two Types of Loop</a:t>
            </a:r>
            <a:endParaRPr lang="zh-TW" altLang="en-US"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6147" name="內容版面配置區 2">
            <a:extLst>
              <a:ext uri="{FF2B5EF4-FFF2-40B4-BE49-F238E27FC236}">
                <a16:creationId xmlns:a16="http://schemas.microsoft.com/office/drawing/2014/main" xmlns="" id="{C9C83E2E-CB0C-43CD-9785-5A7C32CAF7A4}"/>
              </a:ext>
            </a:extLst>
          </p:cNvPr>
          <p:cNvSpPr>
            <a:spLocks noGrp="1"/>
          </p:cNvSpPr>
          <p:nvPr>
            <p:ph idx="1"/>
          </p:nvPr>
        </p:nvSpPr>
        <p:spPr>
          <a:xfrm>
            <a:off x="838200" y="1690688"/>
            <a:ext cx="10515600" cy="4486275"/>
          </a:xfrm>
        </p:spPr>
        <p:txBody>
          <a:bodyPr/>
          <a:lstStyle/>
          <a:p>
            <a:r>
              <a:rPr lang="en-US" altLang="zh-TW"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Reinforcing Loop (think of a snowball)</a:t>
            </a:r>
          </a:p>
          <a:p>
            <a:r>
              <a:rPr lang="en-US" altLang="zh-TW" sz="3600" b="1" dirty="0">
                <a:ln w="22225">
                  <a:solidFill>
                    <a:schemeClr val="accent2"/>
                  </a:solidFill>
                  <a:prstDash val="solid"/>
                </a:ln>
                <a:solidFill>
                  <a:schemeClr val="accent2">
                    <a:lumMod val="40000"/>
                    <a:lumOff val="60000"/>
                  </a:schemeClr>
                </a:solidFill>
              </a:rPr>
              <a:t>Balancing Loop (think of the air-con)</a:t>
            </a:r>
          </a:p>
          <a:p>
            <a:r>
              <a:rPr lang="en-GB" altLang="zh-TW" sz="36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Delay</a:t>
            </a:r>
            <a:endParaRPr lang="zh-TW" altLang="en-US" sz="36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pic>
        <p:nvPicPr>
          <p:cNvPr id="6148" name="Picture 1" descr="2012-01-09-Snowball-Effect.jpg">
            <a:extLst>
              <a:ext uri="{FF2B5EF4-FFF2-40B4-BE49-F238E27FC236}">
                <a16:creationId xmlns:a16="http://schemas.microsoft.com/office/drawing/2014/main" xmlns="" id="{71E30B66-BCC8-4506-A9AE-15A0ECC6290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87901" y="3016251"/>
            <a:ext cx="6121399" cy="3067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投影片編號版面配置區 1">
            <a:extLst>
              <a:ext uri="{FF2B5EF4-FFF2-40B4-BE49-F238E27FC236}">
                <a16:creationId xmlns:a16="http://schemas.microsoft.com/office/drawing/2014/main" xmlns="" id="{7F1E03FA-0162-490B-9B97-21358D80723A}"/>
              </a:ext>
            </a:extLst>
          </p:cNvPr>
          <p:cNvSpPr>
            <a:spLocks noGrp="1"/>
          </p:cNvSpPr>
          <p:nvPr>
            <p:ph type="sldNum" sz="quarter" idx="12"/>
          </p:nvPr>
        </p:nvSpPr>
        <p:spPr/>
        <p:txBody>
          <a:bodyPr/>
          <a:lstStyle/>
          <a:p>
            <a:fld id="{3070FD2B-1818-44A9-978C-44421FF42B17}" type="slidenum">
              <a:rPr lang="zh-TW" altLang="en-US" smtClean="0"/>
              <a:t>44</a:t>
            </a:fld>
            <a:endParaRPr lang="zh-TW" altLang="en-US"/>
          </a:p>
        </p:txBody>
      </p:sp>
    </p:spTree>
    <p:extLst>
      <p:ext uri="{BB962C8B-B14F-4D97-AF65-F5344CB8AC3E}">
        <p14:creationId xmlns:p14="http://schemas.microsoft.com/office/powerpoint/2010/main" val="317222175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文字方塊 1">
            <a:extLst>
              <a:ext uri="{FF2B5EF4-FFF2-40B4-BE49-F238E27FC236}">
                <a16:creationId xmlns:a16="http://schemas.microsoft.com/office/drawing/2014/main" xmlns="" id="{0B11F0D6-28E5-4085-A95D-31D04EB2800E}"/>
              </a:ext>
            </a:extLst>
          </p:cNvPr>
          <p:cNvSpPr txBox="1">
            <a:spLocks noChangeArrowheads="1"/>
          </p:cNvSpPr>
          <p:nvPr/>
        </p:nvSpPr>
        <p:spPr bwMode="auto">
          <a:xfrm>
            <a:off x="4457700" y="3119497"/>
            <a:ext cx="19510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sz="3200">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en-US" altLang="zh-TW" sz="2400" b="1" dirty="0">
                <a:ln w="22225">
                  <a:solidFill>
                    <a:schemeClr val="accent2"/>
                  </a:solidFill>
                  <a:prstDash val="solid"/>
                </a:ln>
                <a:solidFill>
                  <a:schemeClr val="accent2">
                    <a:lumMod val="40000"/>
                    <a:lumOff val="60000"/>
                  </a:schemeClr>
                </a:solidFill>
              </a:rPr>
              <a:t>A increases</a:t>
            </a:r>
          </a:p>
          <a:p>
            <a:pPr algn="ctr" eaLnBrk="1" hangingPunct="1">
              <a:spcBef>
                <a:spcPct val="0"/>
              </a:spcBef>
              <a:buClrTx/>
              <a:buSzTx/>
              <a:buFontTx/>
              <a:buNone/>
            </a:pPr>
            <a:r>
              <a:rPr lang="en-US" altLang="zh-TW" sz="2400" dirty="0">
                <a:ln w="0"/>
                <a:solidFill>
                  <a:schemeClr val="accent1"/>
                </a:solidFill>
                <a:effectLst>
                  <a:outerShdw blurRad="38100" dist="25400" dir="5400000" algn="ctr" rotWithShape="0">
                    <a:srgbClr val="6E747A">
                      <a:alpha val="43000"/>
                    </a:srgbClr>
                  </a:outerShdw>
                </a:effectLst>
              </a:rPr>
              <a:t>A decreases</a:t>
            </a:r>
            <a:endParaRPr lang="zh-TW" altLang="en-US" sz="2400" dirty="0">
              <a:ln w="0"/>
              <a:solidFill>
                <a:schemeClr val="accent1"/>
              </a:solidFill>
              <a:effectLst>
                <a:outerShdw blurRad="38100" dist="25400" dir="5400000" algn="ctr" rotWithShape="0">
                  <a:srgbClr val="6E747A">
                    <a:alpha val="43000"/>
                  </a:srgbClr>
                </a:outerShdw>
              </a:effectLst>
            </a:endParaRPr>
          </a:p>
        </p:txBody>
      </p:sp>
      <p:sp>
        <p:nvSpPr>
          <p:cNvPr id="35843" name="文字方塊 2">
            <a:extLst>
              <a:ext uri="{FF2B5EF4-FFF2-40B4-BE49-F238E27FC236}">
                <a16:creationId xmlns:a16="http://schemas.microsoft.com/office/drawing/2014/main" xmlns="" id="{BC0E6C55-B435-475E-B29F-13C6FED44100}"/>
              </a:ext>
            </a:extLst>
          </p:cNvPr>
          <p:cNvSpPr txBox="1">
            <a:spLocks noChangeArrowheads="1"/>
          </p:cNvSpPr>
          <p:nvPr/>
        </p:nvSpPr>
        <p:spPr bwMode="auto">
          <a:xfrm>
            <a:off x="7823200" y="3029803"/>
            <a:ext cx="255269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sz="3200">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en-US" altLang="zh-TW" sz="2400" b="1" dirty="0">
                <a:ln w="22225">
                  <a:solidFill>
                    <a:schemeClr val="accent2"/>
                  </a:solidFill>
                  <a:prstDash val="solid"/>
                </a:ln>
                <a:solidFill>
                  <a:schemeClr val="accent2">
                    <a:lumMod val="40000"/>
                    <a:lumOff val="60000"/>
                  </a:schemeClr>
                </a:solidFill>
              </a:rPr>
              <a:t>B increases</a:t>
            </a:r>
          </a:p>
          <a:p>
            <a:pPr algn="ctr" eaLnBrk="1" hangingPunct="1">
              <a:spcBef>
                <a:spcPct val="0"/>
              </a:spcBef>
              <a:buClrTx/>
              <a:buSzTx/>
              <a:buFontTx/>
              <a:buNone/>
            </a:pPr>
            <a:r>
              <a:rPr lang="en-US" altLang="zh-TW" sz="2400" dirty="0">
                <a:ln w="0"/>
                <a:solidFill>
                  <a:schemeClr val="accent1"/>
                </a:solidFill>
                <a:effectLst>
                  <a:outerShdw blurRad="38100" dist="25400" dir="5400000" algn="ctr" rotWithShape="0">
                    <a:srgbClr val="6E747A">
                      <a:alpha val="43000"/>
                    </a:srgbClr>
                  </a:outerShdw>
                </a:effectLst>
              </a:rPr>
              <a:t>B decreases</a:t>
            </a:r>
            <a:endParaRPr lang="zh-TW" altLang="en-US" sz="2400" dirty="0">
              <a:ln w="0"/>
              <a:solidFill>
                <a:schemeClr val="accent1"/>
              </a:solidFill>
              <a:effectLst>
                <a:outerShdw blurRad="38100" dist="25400" dir="5400000" algn="ctr" rotWithShape="0">
                  <a:srgbClr val="6E747A">
                    <a:alpha val="43000"/>
                  </a:srgbClr>
                </a:outerShdw>
              </a:effectLst>
            </a:endParaRPr>
          </a:p>
        </p:txBody>
      </p:sp>
      <p:sp>
        <p:nvSpPr>
          <p:cNvPr id="4" name="箭號: 弧形下彎 3">
            <a:extLst>
              <a:ext uri="{FF2B5EF4-FFF2-40B4-BE49-F238E27FC236}">
                <a16:creationId xmlns:a16="http://schemas.microsoft.com/office/drawing/2014/main" xmlns="" id="{C2E56ED5-1D41-4B31-93E2-A44ADE03AD91}"/>
              </a:ext>
            </a:extLst>
          </p:cNvPr>
          <p:cNvSpPr/>
          <p:nvPr/>
        </p:nvSpPr>
        <p:spPr>
          <a:xfrm>
            <a:off x="4998244" y="1390709"/>
            <a:ext cx="3743325" cy="1439863"/>
          </a:xfrm>
          <a:prstGeom prst="curvedDownArrow">
            <a:avLst/>
          </a:prstGeom>
          <a:solidFill>
            <a:schemeClr val="accent4">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anchor="ctr">
            <a:scene3d>
              <a:camera prst="orthographicFront"/>
              <a:lightRig rig="harsh" dir="t"/>
            </a:scene3d>
            <a:sp3d extrusionH="57150" prstMaterial="matte">
              <a:bevelT w="63500" h="12700" prst="angle"/>
              <a:contourClr>
                <a:schemeClr val="bg1">
                  <a:lumMod val="65000"/>
                </a:schemeClr>
              </a:contourClr>
            </a:sp3d>
          </a:bodyPr>
          <a:lstStyle/>
          <a:p>
            <a:pPr algn="ctr">
              <a:defRPr/>
            </a:pPr>
            <a:endParaRPr lang="zh-TW" altLang="en-US" b="1">
              <a:ln/>
              <a:solidFill>
                <a:schemeClr val="accent3"/>
              </a:solidFill>
            </a:endParaRPr>
          </a:p>
        </p:txBody>
      </p:sp>
      <p:sp>
        <p:nvSpPr>
          <p:cNvPr id="6" name="箭號: 弧形上彎 5">
            <a:extLst>
              <a:ext uri="{FF2B5EF4-FFF2-40B4-BE49-F238E27FC236}">
                <a16:creationId xmlns:a16="http://schemas.microsoft.com/office/drawing/2014/main" xmlns="" id="{52D4A61A-9DCE-4A05-ACF9-226B1E6A87AC}"/>
              </a:ext>
            </a:extLst>
          </p:cNvPr>
          <p:cNvSpPr/>
          <p:nvPr/>
        </p:nvSpPr>
        <p:spPr>
          <a:xfrm flipH="1">
            <a:off x="4926013" y="3950494"/>
            <a:ext cx="3887788" cy="1409700"/>
          </a:xfrm>
          <a:prstGeom prst="curvedUpArrow">
            <a:avLst/>
          </a:prstGeom>
          <a:solidFill>
            <a:schemeClr val="accent4">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zh-TW" altLang="en-US">
              <a:solidFill>
                <a:schemeClr val="tx1"/>
              </a:solidFill>
            </a:endParaRPr>
          </a:p>
        </p:txBody>
      </p:sp>
      <p:sp>
        <p:nvSpPr>
          <p:cNvPr id="35846" name="文字方塊 7">
            <a:extLst>
              <a:ext uri="{FF2B5EF4-FFF2-40B4-BE49-F238E27FC236}">
                <a16:creationId xmlns:a16="http://schemas.microsoft.com/office/drawing/2014/main" xmlns="" id="{94884476-D23D-4720-AFD7-B1E56D86A4C7}"/>
              </a:ext>
            </a:extLst>
          </p:cNvPr>
          <p:cNvSpPr txBox="1">
            <a:spLocks noChangeArrowheads="1"/>
          </p:cNvSpPr>
          <p:nvPr/>
        </p:nvSpPr>
        <p:spPr bwMode="auto">
          <a:xfrm>
            <a:off x="5530851" y="1974761"/>
            <a:ext cx="9397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sz="3200">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en-US" altLang="zh-TW" dirty="0">
                <a:solidFill>
                  <a:schemeClr val="tx1"/>
                </a:solidFill>
              </a:rPr>
              <a:t>+/-</a:t>
            </a:r>
            <a:endParaRPr lang="zh-TW" altLang="en-US" dirty="0">
              <a:solidFill>
                <a:schemeClr val="tx1"/>
              </a:solidFill>
            </a:endParaRPr>
          </a:p>
        </p:txBody>
      </p:sp>
      <p:sp>
        <p:nvSpPr>
          <p:cNvPr id="35847" name="文字方塊 8">
            <a:extLst>
              <a:ext uri="{FF2B5EF4-FFF2-40B4-BE49-F238E27FC236}">
                <a16:creationId xmlns:a16="http://schemas.microsoft.com/office/drawing/2014/main" xmlns="" id="{5E682A1B-B77C-4DFB-82C9-A8F1BFA53116}"/>
              </a:ext>
            </a:extLst>
          </p:cNvPr>
          <p:cNvSpPr txBox="1">
            <a:spLocks noChangeArrowheads="1"/>
          </p:cNvSpPr>
          <p:nvPr/>
        </p:nvSpPr>
        <p:spPr bwMode="auto">
          <a:xfrm>
            <a:off x="5832476" y="4239419"/>
            <a:ext cx="7969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sz="3200">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en-US" altLang="zh-TW" dirty="0">
                <a:solidFill>
                  <a:schemeClr val="tx1"/>
                </a:solidFill>
              </a:rPr>
              <a:t>+/-</a:t>
            </a:r>
            <a:endParaRPr lang="zh-TW" altLang="en-US" dirty="0">
              <a:solidFill>
                <a:schemeClr val="tx1"/>
              </a:solidFill>
            </a:endParaRPr>
          </a:p>
        </p:txBody>
      </p:sp>
      <p:sp>
        <p:nvSpPr>
          <p:cNvPr id="2" name="箭號: 五邊形 1">
            <a:extLst>
              <a:ext uri="{FF2B5EF4-FFF2-40B4-BE49-F238E27FC236}">
                <a16:creationId xmlns:a16="http://schemas.microsoft.com/office/drawing/2014/main" xmlns="" id="{CAE6D102-1D9E-4957-A155-23FE361CF9B4}"/>
              </a:ext>
            </a:extLst>
          </p:cNvPr>
          <p:cNvSpPr/>
          <p:nvPr/>
        </p:nvSpPr>
        <p:spPr>
          <a:xfrm>
            <a:off x="863600" y="2307889"/>
            <a:ext cx="3314700" cy="2124411"/>
          </a:xfrm>
          <a:prstGeom prst="homePlate">
            <a:avLst/>
          </a:prstGeom>
          <a:solidFill>
            <a:schemeClr val="accent1">
              <a:lumMod val="60000"/>
              <a:lumOff val="4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TW" sz="4000" dirty="0">
                <a:ln w="0"/>
                <a:solidFill>
                  <a:schemeClr val="tx1"/>
                </a:solidFill>
                <a:effectLst>
                  <a:outerShdw blurRad="38100" dist="19050" dir="2700000" algn="tl" rotWithShape="0">
                    <a:schemeClr val="dk1">
                      <a:alpha val="40000"/>
                    </a:schemeClr>
                  </a:outerShdw>
                </a:effectLst>
              </a:rPr>
              <a:t>Reinforcing Loop</a:t>
            </a:r>
            <a:endParaRPr lang="zh-TW" altLang="en-US" sz="4000" dirty="0">
              <a:ln w="0"/>
              <a:solidFill>
                <a:schemeClr val="tx1"/>
              </a:solidFill>
              <a:effectLst>
                <a:outerShdw blurRad="38100" dist="19050" dir="2700000" algn="tl" rotWithShape="0">
                  <a:schemeClr val="dk1">
                    <a:alpha val="40000"/>
                  </a:schemeClr>
                </a:outerShdw>
              </a:effectLst>
            </a:endParaRPr>
          </a:p>
        </p:txBody>
      </p:sp>
      <p:sp>
        <p:nvSpPr>
          <p:cNvPr id="3" name="投影片編號版面配置區 2">
            <a:extLst>
              <a:ext uri="{FF2B5EF4-FFF2-40B4-BE49-F238E27FC236}">
                <a16:creationId xmlns:a16="http://schemas.microsoft.com/office/drawing/2014/main" xmlns="" id="{EA32AFEB-C780-4C56-8DE7-7DD2EFCAF369}"/>
              </a:ext>
            </a:extLst>
          </p:cNvPr>
          <p:cNvSpPr>
            <a:spLocks noGrp="1"/>
          </p:cNvSpPr>
          <p:nvPr>
            <p:ph type="sldNum" sz="quarter" idx="12"/>
          </p:nvPr>
        </p:nvSpPr>
        <p:spPr/>
        <p:txBody>
          <a:bodyPr/>
          <a:lstStyle/>
          <a:p>
            <a:fld id="{3070FD2B-1818-44A9-978C-44421FF42B17}" type="slidenum">
              <a:rPr lang="zh-TW" altLang="en-US" smtClean="0"/>
              <a:t>45</a:t>
            </a:fld>
            <a:endParaRPr lang="zh-TW" altLang="en-US"/>
          </a:p>
        </p:txBody>
      </p:sp>
    </p:spTree>
    <p:extLst>
      <p:ext uri="{BB962C8B-B14F-4D97-AF65-F5344CB8AC3E}">
        <p14:creationId xmlns:p14="http://schemas.microsoft.com/office/powerpoint/2010/main" val="69683300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內容版面配置區 5" descr="4678e27de99b1038722d1f8554908566_1453245365_cropped.jpg">
            <a:extLst>
              <a:ext uri="{FF2B5EF4-FFF2-40B4-BE49-F238E27FC236}">
                <a16:creationId xmlns:a16="http://schemas.microsoft.com/office/drawing/2014/main" xmlns="" id="{D462D13E-2BC2-4210-9F0A-2A88235E4243}"/>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79500" y="215900"/>
            <a:ext cx="10223500" cy="6350000"/>
          </a:xfrm>
        </p:spPr>
      </p:pic>
      <p:sp>
        <p:nvSpPr>
          <p:cNvPr id="2" name="投影片編號版面配置區 1">
            <a:extLst>
              <a:ext uri="{FF2B5EF4-FFF2-40B4-BE49-F238E27FC236}">
                <a16:creationId xmlns:a16="http://schemas.microsoft.com/office/drawing/2014/main" xmlns="" id="{1A32D903-EAF8-4E2A-8A74-C5CED2578504}"/>
              </a:ext>
            </a:extLst>
          </p:cNvPr>
          <p:cNvSpPr>
            <a:spLocks noGrp="1"/>
          </p:cNvSpPr>
          <p:nvPr>
            <p:ph type="sldNum" sz="quarter" idx="12"/>
          </p:nvPr>
        </p:nvSpPr>
        <p:spPr/>
        <p:txBody>
          <a:bodyPr/>
          <a:lstStyle/>
          <a:p>
            <a:fld id="{3070FD2B-1818-44A9-978C-44421FF42B17}" type="slidenum">
              <a:rPr lang="zh-TW" altLang="en-US" smtClean="0"/>
              <a:t>46</a:t>
            </a:fld>
            <a:endParaRPr lang="zh-TW" altLang="en-US"/>
          </a:p>
        </p:txBody>
      </p:sp>
    </p:spTree>
    <p:extLst>
      <p:ext uri="{BB962C8B-B14F-4D97-AF65-F5344CB8AC3E}">
        <p14:creationId xmlns:p14="http://schemas.microsoft.com/office/powerpoint/2010/main" val="393846313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線單箭頭接點 2">
            <a:extLst>
              <a:ext uri="{FF2B5EF4-FFF2-40B4-BE49-F238E27FC236}">
                <a16:creationId xmlns:a16="http://schemas.microsoft.com/office/drawing/2014/main" xmlns="" id="{2F61A4C0-072B-4439-8129-4412049A3C00}"/>
              </a:ext>
            </a:extLst>
          </p:cNvPr>
          <p:cNvCxnSpPr>
            <a:cxnSpLocks/>
          </p:cNvCxnSpPr>
          <p:nvPr/>
        </p:nvCxnSpPr>
        <p:spPr>
          <a:xfrm flipV="1">
            <a:off x="2586039" y="1304926"/>
            <a:ext cx="0" cy="44370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直線單箭頭接點 4">
            <a:extLst>
              <a:ext uri="{FF2B5EF4-FFF2-40B4-BE49-F238E27FC236}">
                <a16:creationId xmlns:a16="http://schemas.microsoft.com/office/drawing/2014/main" xmlns="" id="{146A7D6B-B517-42B1-86EE-4FE872628CFC}"/>
              </a:ext>
            </a:extLst>
          </p:cNvPr>
          <p:cNvCxnSpPr>
            <a:cxnSpLocks/>
          </p:cNvCxnSpPr>
          <p:nvPr/>
        </p:nvCxnSpPr>
        <p:spPr>
          <a:xfrm>
            <a:off x="2795589" y="5741988"/>
            <a:ext cx="706119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868" name="文字方塊 5">
            <a:extLst>
              <a:ext uri="{FF2B5EF4-FFF2-40B4-BE49-F238E27FC236}">
                <a16:creationId xmlns:a16="http://schemas.microsoft.com/office/drawing/2014/main" xmlns="" id="{6CF034DD-AA65-4E20-A479-09BC7871D342}"/>
              </a:ext>
            </a:extLst>
          </p:cNvPr>
          <p:cNvSpPr txBox="1">
            <a:spLocks noChangeArrowheads="1"/>
          </p:cNvSpPr>
          <p:nvPr/>
        </p:nvSpPr>
        <p:spPr bwMode="auto">
          <a:xfrm>
            <a:off x="660400" y="981075"/>
            <a:ext cx="19065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sz="3200">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en-US" altLang="zh-TW"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Expected result</a:t>
            </a:r>
            <a:endParaRPr lang="zh-TW"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36869" name="文字方塊 6">
            <a:extLst>
              <a:ext uri="{FF2B5EF4-FFF2-40B4-BE49-F238E27FC236}">
                <a16:creationId xmlns:a16="http://schemas.microsoft.com/office/drawing/2014/main" xmlns="" id="{EA87FA25-132F-43F8-A636-8D0ED1DEEADF}"/>
              </a:ext>
            </a:extLst>
          </p:cNvPr>
          <p:cNvSpPr txBox="1">
            <a:spLocks noChangeArrowheads="1"/>
          </p:cNvSpPr>
          <p:nvPr/>
        </p:nvSpPr>
        <p:spPr bwMode="auto">
          <a:xfrm>
            <a:off x="8416925" y="5932488"/>
            <a:ext cx="14001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sz="3200">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en-US" altLang="zh-TW"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Time</a:t>
            </a:r>
            <a:endParaRPr lang="zh-TW" altLang="en-US"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cxnSp>
        <p:nvCxnSpPr>
          <p:cNvPr id="9" name="直線接點 8">
            <a:extLst>
              <a:ext uri="{FF2B5EF4-FFF2-40B4-BE49-F238E27FC236}">
                <a16:creationId xmlns:a16="http://schemas.microsoft.com/office/drawing/2014/main" xmlns="" id="{4210E292-A322-4E64-AA28-5A14EDAD2204}"/>
              </a:ext>
            </a:extLst>
          </p:cNvPr>
          <p:cNvCxnSpPr>
            <a:cxnSpLocks/>
          </p:cNvCxnSpPr>
          <p:nvPr/>
        </p:nvCxnSpPr>
        <p:spPr>
          <a:xfrm flipV="1">
            <a:off x="2566988" y="1638301"/>
            <a:ext cx="6826249" cy="4103688"/>
          </a:xfrm>
          <a:prstGeom prst="line">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字方塊 9">
            <a:extLst>
              <a:ext uri="{FF2B5EF4-FFF2-40B4-BE49-F238E27FC236}">
                <a16:creationId xmlns:a16="http://schemas.microsoft.com/office/drawing/2014/main" xmlns="" id="{20E28BDA-4F32-4696-B598-6D223D1024B1}"/>
              </a:ext>
            </a:extLst>
          </p:cNvPr>
          <p:cNvSpPr txBox="1"/>
          <p:nvPr/>
        </p:nvSpPr>
        <p:spPr>
          <a:xfrm>
            <a:off x="3910014" y="1282573"/>
            <a:ext cx="1741486" cy="461665"/>
          </a:xfrm>
          <a:prstGeom prst="rect">
            <a:avLst/>
          </a:prstGeom>
          <a:noFill/>
          <a:ln w="76200">
            <a:solidFill>
              <a:schemeClr val="accent2">
                <a:lumMod val="75000"/>
              </a:schemeClr>
            </a:solidFill>
          </a:ln>
        </p:spPr>
        <p:txBody>
          <a:bodyPr wrap="square">
            <a:spAutoFit/>
          </a:bodyPr>
          <a:lstStyle/>
          <a:p>
            <a:pPr>
              <a:defRPr/>
            </a:pPr>
            <a:r>
              <a:rPr lang="en-US" altLang="zh-TW" sz="2400" dirty="0">
                <a:solidFill>
                  <a:schemeClr val="accent4">
                    <a:lumMod val="50000"/>
                  </a:schemeClr>
                </a:solidFill>
              </a:rPr>
              <a:t>Go upward</a:t>
            </a:r>
            <a:endParaRPr lang="zh-TW" altLang="en-US" sz="2400" dirty="0">
              <a:solidFill>
                <a:schemeClr val="accent4">
                  <a:lumMod val="50000"/>
                </a:schemeClr>
              </a:solidFill>
            </a:endParaRPr>
          </a:p>
        </p:txBody>
      </p:sp>
      <p:sp>
        <p:nvSpPr>
          <p:cNvPr id="7" name="投影片編號版面配置區 6">
            <a:extLst>
              <a:ext uri="{FF2B5EF4-FFF2-40B4-BE49-F238E27FC236}">
                <a16:creationId xmlns:a16="http://schemas.microsoft.com/office/drawing/2014/main" xmlns="" id="{F5A24BD5-F5A2-4F8B-8799-7C6680EFC4C2}"/>
              </a:ext>
            </a:extLst>
          </p:cNvPr>
          <p:cNvSpPr>
            <a:spLocks noGrp="1"/>
          </p:cNvSpPr>
          <p:nvPr>
            <p:ph type="sldNum" sz="quarter" idx="12"/>
          </p:nvPr>
        </p:nvSpPr>
        <p:spPr/>
        <p:txBody>
          <a:bodyPr/>
          <a:lstStyle/>
          <a:p>
            <a:fld id="{3070FD2B-1818-44A9-978C-44421FF42B17}" type="slidenum">
              <a:rPr lang="zh-TW" altLang="en-US" smtClean="0"/>
              <a:t>47</a:t>
            </a:fld>
            <a:endParaRPr lang="zh-TW" altLang="en-US"/>
          </a:p>
        </p:txBody>
      </p:sp>
    </p:spTree>
    <p:extLst>
      <p:ext uri="{BB962C8B-B14F-4D97-AF65-F5344CB8AC3E}">
        <p14:creationId xmlns:p14="http://schemas.microsoft.com/office/powerpoint/2010/main" val="236802170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線單箭頭接點 2">
            <a:extLst>
              <a:ext uri="{FF2B5EF4-FFF2-40B4-BE49-F238E27FC236}">
                <a16:creationId xmlns:a16="http://schemas.microsoft.com/office/drawing/2014/main" xmlns="" id="{2F61A4C0-072B-4439-8129-4412049A3C00}"/>
              </a:ext>
            </a:extLst>
          </p:cNvPr>
          <p:cNvCxnSpPr>
            <a:cxnSpLocks/>
          </p:cNvCxnSpPr>
          <p:nvPr/>
        </p:nvCxnSpPr>
        <p:spPr>
          <a:xfrm flipV="1">
            <a:off x="2586039" y="1304926"/>
            <a:ext cx="0" cy="44370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直線單箭頭接點 4">
            <a:extLst>
              <a:ext uri="{FF2B5EF4-FFF2-40B4-BE49-F238E27FC236}">
                <a16:creationId xmlns:a16="http://schemas.microsoft.com/office/drawing/2014/main" xmlns="" id="{146A7D6B-B517-42B1-86EE-4FE872628CFC}"/>
              </a:ext>
            </a:extLst>
          </p:cNvPr>
          <p:cNvCxnSpPr>
            <a:cxnSpLocks/>
          </p:cNvCxnSpPr>
          <p:nvPr/>
        </p:nvCxnSpPr>
        <p:spPr>
          <a:xfrm>
            <a:off x="2566988" y="5741988"/>
            <a:ext cx="750411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868" name="文字方塊 5">
            <a:extLst>
              <a:ext uri="{FF2B5EF4-FFF2-40B4-BE49-F238E27FC236}">
                <a16:creationId xmlns:a16="http://schemas.microsoft.com/office/drawing/2014/main" xmlns="" id="{6CF034DD-AA65-4E20-A479-09BC7871D342}"/>
              </a:ext>
            </a:extLst>
          </p:cNvPr>
          <p:cNvSpPr txBox="1">
            <a:spLocks noChangeArrowheads="1"/>
          </p:cNvSpPr>
          <p:nvPr/>
        </p:nvSpPr>
        <p:spPr bwMode="auto">
          <a:xfrm>
            <a:off x="660400" y="981075"/>
            <a:ext cx="19065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sz="3200">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en-US" altLang="zh-TW"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Expected result</a:t>
            </a:r>
            <a:endParaRPr lang="zh-TW"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36869" name="文字方塊 6">
            <a:extLst>
              <a:ext uri="{FF2B5EF4-FFF2-40B4-BE49-F238E27FC236}">
                <a16:creationId xmlns:a16="http://schemas.microsoft.com/office/drawing/2014/main" xmlns="" id="{EA87FA25-132F-43F8-A636-8D0ED1DEEADF}"/>
              </a:ext>
            </a:extLst>
          </p:cNvPr>
          <p:cNvSpPr txBox="1">
            <a:spLocks noChangeArrowheads="1"/>
          </p:cNvSpPr>
          <p:nvPr/>
        </p:nvSpPr>
        <p:spPr bwMode="auto">
          <a:xfrm>
            <a:off x="8416925" y="5932488"/>
            <a:ext cx="14001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sz="3200">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en-US" altLang="zh-TW"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Time</a:t>
            </a:r>
            <a:endParaRPr lang="zh-TW" altLang="en-US"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cxnSp>
        <p:nvCxnSpPr>
          <p:cNvPr id="9" name="直線接點 8">
            <a:extLst>
              <a:ext uri="{FF2B5EF4-FFF2-40B4-BE49-F238E27FC236}">
                <a16:creationId xmlns:a16="http://schemas.microsoft.com/office/drawing/2014/main" xmlns="" id="{4210E292-A322-4E64-AA28-5A14EDAD2204}"/>
              </a:ext>
            </a:extLst>
          </p:cNvPr>
          <p:cNvCxnSpPr>
            <a:cxnSpLocks/>
          </p:cNvCxnSpPr>
          <p:nvPr/>
        </p:nvCxnSpPr>
        <p:spPr>
          <a:xfrm>
            <a:off x="2990055" y="1513405"/>
            <a:ext cx="6638925" cy="3937427"/>
          </a:xfrm>
          <a:prstGeom prst="line">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字方塊 9">
            <a:extLst>
              <a:ext uri="{FF2B5EF4-FFF2-40B4-BE49-F238E27FC236}">
                <a16:creationId xmlns:a16="http://schemas.microsoft.com/office/drawing/2014/main" xmlns="" id="{20E28BDA-4F32-4696-B598-6D223D1024B1}"/>
              </a:ext>
            </a:extLst>
          </p:cNvPr>
          <p:cNvSpPr txBox="1"/>
          <p:nvPr/>
        </p:nvSpPr>
        <p:spPr>
          <a:xfrm>
            <a:off x="3910014" y="1282573"/>
            <a:ext cx="2109786" cy="461665"/>
          </a:xfrm>
          <a:prstGeom prst="rect">
            <a:avLst/>
          </a:prstGeom>
          <a:noFill/>
          <a:ln w="76200">
            <a:solidFill>
              <a:schemeClr val="accent2">
                <a:lumMod val="75000"/>
              </a:schemeClr>
            </a:solidFill>
          </a:ln>
        </p:spPr>
        <p:txBody>
          <a:bodyPr wrap="square">
            <a:spAutoFit/>
          </a:bodyPr>
          <a:lstStyle/>
          <a:p>
            <a:pPr>
              <a:defRPr/>
            </a:pPr>
            <a:r>
              <a:rPr lang="en-US" altLang="zh-TW" sz="2400" dirty="0">
                <a:solidFill>
                  <a:schemeClr val="accent4">
                    <a:lumMod val="50000"/>
                  </a:schemeClr>
                </a:solidFill>
              </a:rPr>
              <a:t>Go downward</a:t>
            </a:r>
            <a:endParaRPr lang="zh-TW" altLang="en-US" sz="2400" dirty="0">
              <a:solidFill>
                <a:schemeClr val="accent4">
                  <a:lumMod val="50000"/>
                </a:schemeClr>
              </a:solidFill>
            </a:endParaRPr>
          </a:p>
        </p:txBody>
      </p:sp>
      <p:sp>
        <p:nvSpPr>
          <p:cNvPr id="7" name="投影片編號版面配置區 6">
            <a:extLst>
              <a:ext uri="{FF2B5EF4-FFF2-40B4-BE49-F238E27FC236}">
                <a16:creationId xmlns:a16="http://schemas.microsoft.com/office/drawing/2014/main" xmlns="" id="{942B98D1-3FFD-46EC-A2B0-CD06D687FEA1}"/>
              </a:ext>
            </a:extLst>
          </p:cNvPr>
          <p:cNvSpPr>
            <a:spLocks noGrp="1"/>
          </p:cNvSpPr>
          <p:nvPr>
            <p:ph type="sldNum" sz="quarter" idx="12"/>
          </p:nvPr>
        </p:nvSpPr>
        <p:spPr/>
        <p:txBody>
          <a:bodyPr/>
          <a:lstStyle/>
          <a:p>
            <a:fld id="{3070FD2B-1818-44A9-978C-44421FF42B17}" type="slidenum">
              <a:rPr lang="zh-TW" altLang="en-US" smtClean="0"/>
              <a:t>48</a:t>
            </a:fld>
            <a:endParaRPr lang="zh-TW" altLang="en-US"/>
          </a:p>
        </p:txBody>
      </p:sp>
    </p:spTree>
    <p:extLst>
      <p:ext uri="{BB962C8B-B14F-4D97-AF65-F5344CB8AC3E}">
        <p14:creationId xmlns:p14="http://schemas.microsoft.com/office/powerpoint/2010/main" val="351756747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xmlns="" id="{31DB15E0-B7B4-449F-A660-94F1DDB6E1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0500" y="744728"/>
            <a:ext cx="5753100" cy="5554472"/>
          </a:xfrm>
          <a:prstGeom prst="rect">
            <a:avLst/>
          </a:prstGeom>
          <a:ln>
            <a:noFill/>
          </a:ln>
          <a:effectLst>
            <a:outerShdw blurRad="292100" dist="139700" dir="2700000" algn="tl" rotWithShape="0">
              <a:srgbClr val="333333">
                <a:alpha val="65000"/>
              </a:srgbClr>
            </a:outerShdw>
          </a:effectLst>
        </p:spPr>
      </p:pic>
      <p:sp>
        <p:nvSpPr>
          <p:cNvPr id="4" name="矩形: 圓角 3">
            <a:extLst>
              <a:ext uri="{FF2B5EF4-FFF2-40B4-BE49-F238E27FC236}">
                <a16:creationId xmlns:a16="http://schemas.microsoft.com/office/drawing/2014/main" xmlns="" id="{56CF5CF6-8D15-4AB6-8CF5-57323DFEAA7E}"/>
              </a:ext>
            </a:extLst>
          </p:cNvPr>
          <p:cNvSpPr/>
          <p:nvPr/>
        </p:nvSpPr>
        <p:spPr>
          <a:xfrm>
            <a:off x="711200" y="2540000"/>
            <a:ext cx="3848100" cy="1816100"/>
          </a:xfrm>
          <a:prstGeom prst="roundRect">
            <a:avLst/>
          </a:prstGeom>
          <a:scene3d>
            <a:camera prst="orthographicFront"/>
            <a:lightRig rig="threePt" dir="t"/>
          </a:scene3d>
          <a:sp3d>
            <a:bevelT prst="angle"/>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TW" sz="3600" dirty="0">
                <a:solidFill>
                  <a:schemeClr val="tx1"/>
                </a:solidFill>
              </a:rPr>
              <a:t>Let’s talk about reinforcing loop in our daily life</a:t>
            </a:r>
            <a:endParaRPr lang="zh-TW" altLang="en-US" sz="3600" dirty="0">
              <a:solidFill>
                <a:schemeClr val="tx1"/>
              </a:solidFill>
            </a:endParaRPr>
          </a:p>
        </p:txBody>
      </p:sp>
      <p:sp>
        <p:nvSpPr>
          <p:cNvPr id="5" name="投影片編號版面配置區 4">
            <a:extLst>
              <a:ext uri="{FF2B5EF4-FFF2-40B4-BE49-F238E27FC236}">
                <a16:creationId xmlns:a16="http://schemas.microsoft.com/office/drawing/2014/main" xmlns="" id="{857C7458-8B64-44FA-8F4A-8C1C75B9156D}"/>
              </a:ext>
            </a:extLst>
          </p:cNvPr>
          <p:cNvSpPr>
            <a:spLocks noGrp="1"/>
          </p:cNvSpPr>
          <p:nvPr>
            <p:ph type="sldNum" sz="quarter" idx="12"/>
          </p:nvPr>
        </p:nvSpPr>
        <p:spPr/>
        <p:txBody>
          <a:bodyPr/>
          <a:lstStyle/>
          <a:p>
            <a:fld id="{3070FD2B-1818-44A9-978C-44421FF42B17}" type="slidenum">
              <a:rPr lang="zh-TW" altLang="en-US" smtClean="0"/>
              <a:t>49</a:t>
            </a:fld>
            <a:endParaRPr lang="zh-TW" altLang="en-US"/>
          </a:p>
        </p:txBody>
      </p:sp>
    </p:spTree>
    <p:extLst>
      <p:ext uri="{BB962C8B-B14F-4D97-AF65-F5344CB8AC3E}">
        <p14:creationId xmlns:p14="http://schemas.microsoft.com/office/powerpoint/2010/main" val="301148877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xmlns="" id="{C232BE3A-9107-43B1-B9B9-A76B129170D5}"/>
              </a:ext>
            </a:extLst>
          </p:cNvPr>
          <p:cNvSpPr txBox="1"/>
          <p:nvPr/>
        </p:nvSpPr>
        <p:spPr>
          <a:xfrm>
            <a:off x="1007534" y="908050"/>
            <a:ext cx="8064500" cy="2585323"/>
          </a:xfrm>
          <a:prstGeom prst="rect">
            <a:avLst/>
          </a:prstGeom>
          <a:noFill/>
        </p:spPr>
        <p:txBody>
          <a:bodyPr>
            <a:spAutoFit/>
          </a:bodyPr>
          <a:lstStyle/>
          <a:p>
            <a:pPr eaLnBrk="1" fontAlgn="auto" hangingPunct="1">
              <a:spcBef>
                <a:spcPts val="0"/>
              </a:spcBef>
              <a:spcAft>
                <a:spcPts val="0"/>
              </a:spcAft>
              <a:defRPr/>
            </a:pPr>
            <a:r>
              <a:rPr lang="en-US" altLang="zh-TW" sz="3200" dirty="0">
                <a:solidFill>
                  <a:schemeClr val="accent5">
                    <a:lumMod val="75000"/>
                  </a:schemeClr>
                </a:solidFill>
                <a:latin typeface="+mn-lt"/>
              </a:rPr>
              <a:t>1.</a:t>
            </a:r>
            <a:r>
              <a:rPr lang="zh-TW" altLang="en-US" sz="3600" dirty="0">
                <a:solidFill>
                  <a:schemeClr val="accent2">
                    <a:lumMod val="75000"/>
                  </a:schemeClr>
                </a:solidFill>
                <a:latin typeface="+mn-lt"/>
              </a:rPr>
              <a:t>二氧化碳排放量越多，全球溫度增加</a:t>
            </a:r>
            <a:endParaRPr lang="en-US" altLang="zh-TW" sz="3600" dirty="0">
              <a:solidFill>
                <a:schemeClr val="accent2">
                  <a:lumMod val="75000"/>
                </a:schemeClr>
              </a:solidFill>
              <a:latin typeface="+mn-lt"/>
            </a:endParaRPr>
          </a:p>
          <a:p>
            <a:pPr eaLnBrk="1" fontAlgn="auto" hangingPunct="1">
              <a:spcBef>
                <a:spcPts val="0"/>
              </a:spcBef>
              <a:spcAft>
                <a:spcPts val="0"/>
              </a:spcAft>
              <a:defRPr/>
            </a:pPr>
            <a:r>
              <a:rPr lang="en-US" altLang="zh-TW" sz="3600" dirty="0">
                <a:solidFill>
                  <a:schemeClr val="accent5">
                    <a:lumMod val="75000"/>
                  </a:schemeClr>
                </a:solidFill>
                <a:latin typeface="+mn-lt"/>
              </a:rPr>
              <a:t>2.</a:t>
            </a:r>
            <a:r>
              <a:rPr lang="zh-TW" altLang="en-US" sz="3600" dirty="0">
                <a:solidFill>
                  <a:schemeClr val="tx2">
                    <a:lumMod val="60000"/>
                    <a:lumOff val="40000"/>
                  </a:schemeClr>
                </a:solidFill>
                <a:latin typeface="+mn-lt"/>
              </a:rPr>
              <a:t>股票下跌，賣股票的人增加</a:t>
            </a:r>
            <a:endParaRPr lang="en-US" altLang="zh-TW" sz="3600" dirty="0">
              <a:solidFill>
                <a:schemeClr val="tx2">
                  <a:lumMod val="60000"/>
                  <a:lumOff val="40000"/>
                </a:schemeClr>
              </a:solidFill>
              <a:latin typeface="+mn-lt"/>
            </a:endParaRPr>
          </a:p>
          <a:p>
            <a:pPr eaLnBrk="1" fontAlgn="auto" hangingPunct="1">
              <a:spcBef>
                <a:spcPts val="0"/>
              </a:spcBef>
              <a:spcAft>
                <a:spcPts val="0"/>
              </a:spcAft>
              <a:defRPr/>
            </a:pPr>
            <a:r>
              <a:rPr lang="en-US" altLang="zh-TW" sz="3600" dirty="0">
                <a:solidFill>
                  <a:schemeClr val="accent5">
                    <a:lumMod val="75000"/>
                  </a:schemeClr>
                </a:solidFill>
                <a:latin typeface="+mn-lt"/>
              </a:rPr>
              <a:t>3.</a:t>
            </a:r>
            <a:r>
              <a:rPr lang="zh-TW" altLang="en-US" sz="3600" dirty="0">
                <a:solidFill>
                  <a:schemeClr val="accent2">
                    <a:lumMod val="75000"/>
                  </a:schemeClr>
                </a:solidFill>
                <a:latin typeface="+mn-lt"/>
              </a:rPr>
              <a:t>廢水排放量越多，水汙染越嚴重</a:t>
            </a:r>
            <a:endParaRPr lang="en-US" altLang="zh-TW" sz="3600" dirty="0">
              <a:solidFill>
                <a:schemeClr val="accent2">
                  <a:lumMod val="75000"/>
                </a:schemeClr>
              </a:solidFill>
              <a:latin typeface="+mn-lt"/>
            </a:endParaRPr>
          </a:p>
          <a:p>
            <a:pPr eaLnBrk="1" fontAlgn="auto" hangingPunct="1">
              <a:spcBef>
                <a:spcPts val="0"/>
              </a:spcBef>
              <a:spcAft>
                <a:spcPts val="0"/>
              </a:spcAft>
              <a:defRPr/>
            </a:pPr>
            <a:r>
              <a:rPr lang="en-US" altLang="zh-TW" sz="3600" dirty="0">
                <a:solidFill>
                  <a:schemeClr val="accent5">
                    <a:lumMod val="75000"/>
                  </a:schemeClr>
                </a:solidFill>
                <a:latin typeface="+mn-lt"/>
              </a:rPr>
              <a:t>4.</a:t>
            </a:r>
            <a:r>
              <a:rPr lang="zh-TW" altLang="en-US" sz="3600" dirty="0">
                <a:solidFill>
                  <a:schemeClr val="tx2">
                    <a:lumMod val="60000"/>
                    <a:lumOff val="40000"/>
                  </a:schemeClr>
                </a:solidFill>
                <a:latin typeface="+mn-lt"/>
              </a:rPr>
              <a:t>網路霸凌造成憂鬱症患者增加</a:t>
            </a:r>
            <a:endParaRPr lang="en-US" altLang="zh-TW" sz="3600" dirty="0">
              <a:solidFill>
                <a:schemeClr val="tx2">
                  <a:lumMod val="60000"/>
                  <a:lumOff val="40000"/>
                </a:schemeClr>
              </a:solidFill>
              <a:latin typeface="+mn-lt"/>
            </a:endParaRPr>
          </a:p>
          <a:p>
            <a:pPr eaLnBrk="1" fontAlgn="auto" hangingPunct="1">
              <a:spcBef>
                <a:spcPts val="0"/>
              </a:spcBef>
              <a:spcAft>
                <a:spcPts val="0"/>
              </a:spcAft>
              <a:defRPr/>
            </a:pPr>
            <a:endParaRPr lang="zh-TW" altLang="en-US" dirty="0">
              <a:latin typeface="+mn-lt"/>
            </a:endParaRPr>
          </a:p>
        </p:txBody>
      </p:sp>
    </p:spTree>
    <p:extLst>
      <p:ext uri="{BB962C8B-B14F-4D97-AF65-F5344CB8AC3E}">
        <p14:creationId xmlns:p14="http://schemas.microsoft.com/office/powerpoint/2010/main" val="95564914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圓角 1">
            <a:extLst>
              <a:ext uri="{FF2B5EF4-FFF2-40B4-BE49-F238E27FC236}">
                <a16:creationId xmlns:a16="http://schemas.microsoft.com/office/drawing/2014/main" xmlns="" id="{18B2393E-3A65-4ECC-99DA-94248A298A77}"/>
              </a:ext>
            </a:extLst>
          </p:cNvPr>
          <p:cNvSpPr/>
          <p:nvPr/>
        </p:nvSpPr>
        <p:spPr>
          <a:xfrm>
            <a:off x="1155700" y="1812925"/>
            <a:ext cx="2857500" cy="1219200"/>
          </a:xfrm>
          <a:prstGeom prst="roundRect">
            <a:avLst/>
          </a:prstGeom>
          <a:ln w="57150"/>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TW"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The more CO2 is released ….</a:t>
            </a:r>
            <a:endParaRPr lang="zh-TW" altLang="en-US"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矩形: 圓角 2">
            <a:extLst>
              <a:ext uri="{FF2B5EF4-FFF2-40B4-BE49-F238E27FC236}">
                <a16:creationId xmlns:a16="http://schemas.microsoft.com/office/drawing/2014/main" xmlns="" id="{1A2F2566-9B1E-4AFF-A5A6-30E7DC08F3ED}"/>
              </a:ext>
            </a:extLst>
          </p:cNvPr>
          <p:cNvSpPr/>
          <p:nvPr/>
        </p:nvSpPr>
        <p:spPr>
          <a:xfrm>
            <a:off x="4406900" y="2449513"/>
            <a:ext cx="2857500" cy="1219200"/>
          </a:xfrm>
          <a:prstGeom prst="roundRect">
            <a:avLst/>
          </a:prstGeom>
          <a:ln w="57150">
            <a:solidFill>
              <a:srgbClr val="9900FF"/>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TW"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The more oil is consumed….</a:t>
            </a:r>
            <a:endParaRPr lang="zh-TW" altLang="en-US"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矩形: 圓角 3">
            <a:extLst>
              <a:ext uri="{FF2B5EF4-FFF2-40B4-BE49-F238E27FC236}">
                <a16:creationId xmlns:a16="http://schemas.microsoft.com/office/drawing/2014/main" xmlns="" id="{6B36BA37-E465-41F7-9EA1-682671AE8976}"/>
              </a:ext>
            </a:extLst>
          </p:cNvPr>
          <p:cNvSpPr/>
          <p:nvPr/>
        </p:nvSpPr>
        <p:spPr>
          <a:xfrm>
            <a:off x="1168400" y="4305300"/>
            <a:ext cx="4508500" cy="1219200"/>
          </a:xfrm>
          <a:prstGeom prst="roundRect">
            <a:avLst/>
          </a:prstGeom>
          <a:ln w="57150">
            <a:solidFill>
              <a:schemeClr val="accent1">
                <a:lumMod val="75000"/>
              </a:schemeClr>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TW"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With the birth rate declining….</a:t>
            </a:r>
            <a:endParaRPr lang="zh-TW" altLang="en-US"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5" name="矩形: 圓角 4">
            <a:extLst>
              <a:ext uri="{FF2B5EF4-FFF2-40B4-BE49-F238E27FC236}">
                <a16:creationId xmlns:a16="http://schemas.microsoft.com/office/drawing/2014/main" xmlns="" id="{3B179B40-5727-4F07-9059-533D751A40C8}"/>
              </a:ext>
            </a:extLst>
          </p:cNvPr>
          <p:cNvSpPr/>
          <p:nvPr/>
        </p:nvSpPr>
        <p:spPr>
          <a:xfrm>
            <a:off x="7264400" y="1016000"/>
            <a:ext cx="2857500" cy="1593850"/>
          </a:xfrm>
          <a:prstGeom prst="roundRect">
            <a:avLst/>
          </a:prstGeom>
          <a:ln w="57150">
            <a:solidFill>
              <a:schemeClr val="accent6">
                <a:lumMod val="75000"/>
              </a:schemeClr>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TW"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The less financial support ….</a:t>
            </a:r>
            <a:endParaRPr lang="zh-TW" altLang="en-US"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6" name="矩形: 圓角 5">
            <a:extLst>
              <a:ext uri="{FF2B5EF4-FFF2-40B4-BE49-F238E27FC236}">
                <a16:creationId xmlns:a16="http://schemas.microsoft.com/office/drawing/2014/main" xmlns="" id="{B72778EE-CEEB-4910-9C6A-4C23B65246E1}"/>
              </a:ext>
            </a:extLst>
          </p:cNvPr>
          <p:cNvSpPr/>
          <p:nvPr/>
        </p:nvSpPr>
        <p:spPr>
          <a:xfrm>
            <a:off x="7264400" y="3975100"/>
            <a:ext cx="4000500" cy="1549400"/>
          </a:xfrm>
          <a:prstGeom prst="roundRect">
            <a:avLst/>
          </a:prstGeom>
          <a:ln w="57150">
            <a:solidFill>
              <a:schemeClr val="accent2">
                <a:lumMod val="50000"/>
              </a:schemeClr>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TW"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As we spend on social websites….</a:t>
            </a:r>
            <a:endParaRPr lang="zh-TW" altLang="en-US"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7" name="文字方塊 6">
            <a:extLst>
              <a:ext uri="{FF2B5EF4-FFF2-40B4-BE49-F238E27FC236}">
                <a16:creationId xmlns:a16="http://schemas.microsoft.com/office/drawing/2014/main" xmlns="" id="{536A0165-E8CB-43EB-A3ED-288A63457A8F}"/>
              </a:ext>
            </a:extLst>
          </p:cNvPr>
          <p:cNvSpPr txBox="1"/>
          <p:nvPr/>
        </p:nvSpPr>
        <p:spPr>
          <a:xfrm>
            <a:off x="1127125" y="406896"/>
            <a:ext cx="2860675" cy="769441"/>
          </a:xfrm>
          <a:prstGeom prst="rect">
            <a:avLst/>
          </a:prstGeom>
          <a:noFill/>
          <a:ln w="57150">
            <a:solidFill>
              <a:schemeClr val="accent2">
                <a:lumMod val="50000"/>
              </a:schemeClr>
            </a:solidFill>
          </a:ln>
        </p:spPr>
        <p:txBody>
          <a:bodyPr wrap="square" rtlCol="0">
            <a:spAutoFit/>
          </a:bodyPr>
          <a:lstStyle/>
          <a:p>
            <a:r>
              <a:rPr lang="en-US" altLang="zh-TW" sz="4400" dirty="0"/>
              <a:t>My Class…</a:t>
            </a:r>
            <a:endParaRPr lang="zh-TW" altLang="en-US" sz="4400" dirty="0"/>
          </a:p>
        </p:txBody>
      </p:sp>
      <p:sp>
        <p:nvSpPr>
          <p:cNvPr id="8" name="投影片編號版面配置區 7">
            <a:extLst>
              <a:ext uri="{FF2B5EF4-FFF2-40B4-BE49-F238E27FC236}">
                <a16:creationId xmlns:a16="http://schemas.microsoft.com/office/drawing/2014/main" xmlns="" id="{D0ADFD6A-88DB-4ACB-A8A4-0B21D7772291}"/>
              </a:ext>
            </a:extLst>
          </p:cNvPr>
          <p:cNvSpPr>
            <a:spLocks noGrp="1"/>
          </p:cNvSpPr>
          <p:nvPr>
            <p:ph type="sldNum" sz="quarter" idx="12"/>
          </p:nvPr>
        </p:nvSpPr>
        <p:spPr/>
        <p:txBody>
          <a:bodyPr/>
          <a:lstStyle/>
          <a:p>
            <a:fld id="{3070FD2B-1818-44A9-978C-44421FF42B17}" type="slidenum">
              <a:rPr lang="zh-TW" altLang="en-US" smtClean="0"/>
              <a:t>51</a:t>
            </a:fld>
            <a:endParaRPr lang="zh-TW" altLang="en-US"/>
          </a:p>
        </p:txBody>
      </p:sp>
    </p:spTree>
    <p:extLst>
      <p:ext uri="{BB962C8B-B14F-4D97-AF65-F5344CB8AC3E}">
        <p14:creationId xmlns:p14="http://schemas.microsoft.com/office/powerpoint/2010/main" val="393474474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文字方塊 1">
            <a:extLst>
              <a:ext uri="{FF2B5EF4-FFF2-40B4-BE49-F238E27FC236}">
                <a16:creationId xmlns:a16="http://schemas.microsoft.com/office/drawing/2014/main" xmlns="" id="{B8861720-3FBD-403B-B8E3-103D71651FF7}"/>
              </a:ext>
            </a:extLst>
          </p:cNvPr>
          <p:cNvSpPr txBox="1">
            <a:spLocks noChangeArrowheads="1"/>
          </p:cNvSpPr>
          <p:nvPr/>
        </p:nvSpPr>
        <p:spPr bwMode="auto">
          <a:xfrm>
            <a:off x="5295899" y="3181349"/>
            <a:ext cx="9144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sz="3200">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en-US" altLang="zh-TW"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C</a:t>
            </a:r>
            <a:endParaRPr lang="zh-TW" altLang="en-US"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39939" name="文字方塊 2">
            <a:extLst>
              <a:ext uri="{FF2B5EF4-FFF2-40B4-BE49-F238E27FC236}">
                <a16:creationId xmlns:a16="http://schemas.microsoft.com/office/drawing/2014/main" xmlns="" id="{2C7AE750-937D-457B-B8FF-B8EB5154A878}"/>
              </a:ext>
            </a:extLst>
          </p:cNvPr>
          <p:cNvSpPr txBox="1">
            <a:spLocks noChangeArrowheads="1"/>
          </p:cNvSpPr>
          <p:nvPr/>
        </p:nvSpPr>
        <p:spPr bwMode="auto">
          <a:xfrm>
            <a:off x="7304083" y="3135631"/>
            <a:ext cx="14398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harsh" dir="t"/>
            </a:scene3d>
            <a:sp3d extrusionH="57150" prstMaterial="matte">
              <a:bevelT w="63500" h="12700" prst="angle"/>
              <a:contourClr>
                <a:schemeClr val="bg1">
                  <a:lumMod val="65000"/>
                </a:schemeClr>
              </a:contourClr>
            </a:sp3d>
          </a:bodyPr>
          <a:lstStyle>
            <a:lvl1pPr>
              <a:spcBef>
                <a:spcPts val="1000"/>
              </a:spcBef>
              <a:buClr>
                <a:schemeClr val="accent1"/>
              </a:buClr>
              <a:buSzPct val="80000"/>
              <a:buFont typeface="Wingdings 3" panose="05040102010807070707" pitchFamily="18" charset="2"/>
              <a:buChar char=""/>
              <a:defRPr sz="3200">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en-US" altLang="zh-TW" b="1" dirty="0">
                <a:ln/>
                <a:solidFill>
                  <a:schemeClr val="accent2">
                    <a:lumMod val="75000"/>
                  </a:schemeClr>
                </a:solidFill>
              </a:rPr>
              <a:t>B</a:t>
            </a:r>
            <a:endParaRPr lang="zh-TW" altLang="en-US" b="1" dirty="0">
              <a:ln/>
              <a:solidFill>
                <a:schemeClr val="accent2">
                  <a:lumMod val="75000"/>
                </a:schemeClr>
              </a:solidFill>
            </a:endParaRPr>
          </a:p>
        </p:txBody>
      </p:sp>
      <p:sp>
        <p:nvSpPr>
          <p:cNvPr id="4" name="箭號: 弧形下彎 3">
            <a:extLst>
              <a:ext uri="{FF2B5EF4-FFF2-40B4-BE49-F238E27FC236}">
                <a16:creationId xmlns:a16="http://schemas.microsoft.com/office/drawing/2014/main" xmlns="" id="{AE107DCB-4D84-47AC-99D9-1F2AB44E027E}"/>
              </a:ext>
            </a:extLst>
          </p:cNvPr>
          <p:cNvSpPr/>
          <p:nvPr/>
        </p:nvSpPr>
        <p:spPr>
          <a:xfrm>
            <a:off x="5720561" y="1927683"/>
            <a:ext cx="2232025" cy="863600"/>
          </a:xfrm>
          <a:prstGeom prst="curvedDownArrow">
            <a:avLst/>
          </a:prstGeom>
        </p:spPr>
        <p:style>
          <a:lnRef idx="2">
            <a:schemeClr val="accent3">
              <a:shade val="50000"/>
            </a:schemeClr>
          </a:lnRef>
          <a:fillRef idx="1">
            <a:schemeClr val="accent3"/>
          </a:fillRef>
          <a:effectRef idx="0">
            <a:schemeClr val="accent3"/>
          </a:effectRef>
          <a:fontRef idx="minor">
            <a:schemeClr val="lt1"/>
          </a:fontRef>
        </p:style>
        <p:txBody>
          <a:bodyPr anchor="ctr">
            <a:scene3d>
              <a:camera prst="orthographicFront"/>
              <a:lightRig rig="harsh" dir="t"/>
            </a:scene3d>
            <a:sp3d extrusionH="57150" prstMaterial="matte">
              <a:bevelT w="63500" h="12700" prst="angle"/>
              <a:contourClr>
                <a:schemeClr val="bg1">
                  <a:lumMod val="65000"/>
                </a:schemeClr>
              </a:contourClr>
            </a:sp3d>
          </a:bodyPr>
          <a:lstStyle/>
          <a:p>
            <a:pPr algn="ctr">
              <a:defRPr/>
            </a:pPr>
            <a:endParaRPr lang="zh-TW" altLang="en-US" b="1">
              <a:ln/>
              <a:solidFill>
                <a:schemeClr val="accent3"/>
              </a:solidFill>
            </a:endParaRPr>
          </a:p>
        </p:txBody>
      </p:sp>
      <p:sp>
        <p:nvSpPr>
          <p:cNvPr id="6" name="箭號: 弧形上彎 5">
            <a:extLst>
              <a:ext uri="{FF2B5EF4-FFF2-40B4-BE49-F238E27FC236}">
                <a16:creationId xmlns:a16="http://schemas.microsoft.com/office/drawing/2014/main" xmlns="" id="{8B2CFC51-4F87-47C8-B24D-2446F08B3D2F}"/>
              </a:ext>
            </a:extLst>
          </p:cNvPr>
          <p:cNvSpPr/>
          <p:nvPr/>
        </p:nvSpPr>
        <p:spPr>
          <a:xfrm flipH="1">
            <a:off x="5603076" y="3950207"/>
            <a:ext cx="2233613" cy="865188"/>
          </a:xfrm>
          <a:prstGeom prst="curvedUpArrow">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zh-TW" altLang="en-US">
              <a:solidFill>
                <a:schemeClr val="tx1"/>
              </a:solidFill>
            </a:endParaRPr>
          </a:p>
        </p:txBody>
      </p:sp>
      <p:sp>
        <p:nvSpPr>
          <p:cNvPr id="5" name="箭號: 弧形下彎 4">
            <a:extLst>
              <a:ext uri="{FF2B5EF4-FFF2-40B4-BE49-F238E27FC236}">
                <a16:creationId xmlns:a16="http://schemas.microsoft.com/office/drawing/2014/main" xmlns="" id="{DB972078-4DC6-45A7-8487-F073671D1F46}"/>
              </a:ext>
            </a:extLst>
          </p:cNvPr>
          <p:cNvSpPr/>
          <p:nvPr/>
        </p:nvSpPr>
        <p:spPr>
          <a:xfrm flipH="1">
            <a:off x="8151812" y="1934995"/>
            <a:ext cx="2232025" cy="83026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tx1"/>
              </a:solidFill>
            </a:endParaRPr>
          </a:p>
        </p:txBody>
      </p:sp>
      <p:sp>
        <p:nvSpPr>
          <p:cNvPr id="7" name="箭號: 弧形上彎 6">
            <a:extLst>
              <a:ext uri="{FF2B5EF4-FFF2-40B4-BE49-F238E27FC236}">
                <a16:creationId xmlns:a16="http://schemas.microsoft.com/office/drawing/2014/main" xmlns="" id="{D5B1791A-F110-4AAC-A0F0-73293387C5A8}"/>
              </a:ext>
            </a:extLst>
          </p:cNvPr>
          <p:cNvSpPr/>
          <p:nvPr/>
        </p:nvSpPr>
        <p:spPr>
          <a:xfrm>
            <a:off x="8212134" y="3967670"/>
            <a:ext cx="2232025" cy="830263"/>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tx1"/>
              </a:solidFill>
            </a:endParaRPr>
          </a:p>
        </p:txBody>
      </p:sp>
      <p:sp>
        <p:nvSpPr>
          <p:cNvPr id="39944" name="文字方塊 9">
            <a:extLst>
              <a:ext uri="{FF2B5EF4-FFF2-40B4-BE49-F238E27FC236}">
                <a16:creationId xmlns:a16="http://schemas.microsoft.com/office/drawing/2014/main" xmlns="" id="{36BCB95E-1F1E-423D-92D7-395909AD3C1F}"/>
              </a:ext>
            </a:extLst>
          </p:cNvPr>
          <p:cNvSpPr txBox="1">
            <a:spLocks noChangeArrowheads="1"/>
          </p:cNvSpPr>
          <p:nvPr/>
        </p:nvSpPr>
        <p:spPr bwMode="auto">
          <a:xfrm>
            <a:off x="9555162" y="3181349"/>
            <a:ext cx="12239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SzPct val="80000"/>
              <a:buFont typeface="Wingdings 3" panose="05040102010807070707" pitchFamily="18" charset="2"/>
              <a:buChar char=""/>
              <a:defRPr sz="3200">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en-US" altLang="zh-TW"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a:t>
            </a:r>
            <a:endParaRPr lang="zh-TW" altLang="en-US"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2" name="文字方塊 1">
            <a:extLst>
              <a:ext uri="{FF2B5EF4-FFF2-40B4-BE49-F238E27FC236}">
                <a16:creationId xmlns:a16="http://schemas.microsoft.com/office/drawing/2014/main" xmlns="" id="{0E7BDC81-C9B7-49C8-BA7E-9EE8E5F8ECB8}"/>
              </a:ext>
            </a:extLst>
          </p:cNvPr>
          <p:cNvSpPr txBox="1"/>
          <p:nvPr/>
        </p:nvSpPr>
        <p:spPr>
          <a:xfrm>
            <a:off x="9190036" y="2050274"/>
            <a:ext cx="584200" cy="584775"/>
          </a:xfrm>
          <a:prstGeom prst="rect">
            <a:avLst/>
          </a:prstGeom>
          <a:noFill/>
        </p:spPr>
        <p:txBody>
          <a:bodyPr wrap="square" rtlCol="0">
            <a:spAutoFit/>
          </a:bodyPr>
          <a:lstStyle/>
          <a:p>
            <a:r>
              <a:rPr lang="en-US" altLang="zh-TW" sz="3200" dirty="0"/>
              <a:t>+</a:t>
            </a:r>
            <a:endParaRPr lang="zh-TW" altLang="en-US" sz="3200" dirty="0"/>
          </a:p>
        </p:txBody>
      </p:sp>
      <p:sp>
        <p:nvSpPr>
          <p:cNvPr id="10" name="文字方塊 9">
            <a:extLst>
              <a:ext uri="{FF2B5EF4-FFF2-40B4-BE49-F238E27FC236}">
                <a16:creationId xmlns:a16="http://schemas.microsoft.com/office/drawing/2014/main" xmlns="" id="{0D3DB533-3AE4-4631-AAFA-FFD000A962C1}"/>
              </a:ext>
            </a:extLst>
          </p:cNvPr>
          <p:cNvSpPr txBox="1"/>
          <p:nvPr/>
        </p:nvSpPr>
        <p:spPr>
          <a:xfrm>
            <a:off x="9036046" y="4125340"/>
            <a:ext cx="584200" cy="584775"/>
          </a:xfrm>
          <a:prstGeom prst="rect">
            <a:avLst/>
          </a:prstGeom>
          <a:noFill/>
        </p:spPr>
        <p:txBody>
          <a:bodyPr wrap="square" rtlCol="0">
            <a:spAutoFit/>
          </a:bodyPr>
          <a:lstStyle/>
          <a:p>
            <a:r>
              <a:rPr lang="en-US" altLang="zh-TW" sz="3200" dirty="0"/>
              <a:t>+</a:t>
            </a:r>
            <a:endParaRPr lang="zh-TW" altLang="en-US" sz="3200" dirty="0"/>
          </a:p>
        </p:txBody>
      </p:sp>
      <p:sp>
        <p:nvSpPr>
          <p:cNvPr id="11" name="文字方塊 10">
            <a:extLst>
              <a:ext uri="{FF2B5EF4-FFF2-40B4-BE49-F238E27FC236}">
                <a16:creationId xmlns:a16="http://schemas.microsoft.com/office/drawing/2014/main" xmlns="" id="{07514A01-3633-44CB-BB19-6FD98C1D0F05}"/>
              </a:ext>
            </a:extLst>
          </p:cNvPr>
          <p:cNvSpPr txBox="1"/>
          <p:nvPr/>
        </p:nvSpPr>
        <p:spPr>
          <a:xfrm>
            <a:off x="6521450" y="2181108"/>
            <a:ext cx="584200" cy="584775"/>
          </a:xfrm>
          <a:prstGeom prst="rect">
            <a:avLst/>
          </a:prstGeom>
          <a:noFill/>
        </p:spPr>
        <p:txBody>
          <a:bodyPr wrap="square" rtlCol="0">
            <a:spAutoFit/>
          </a:bodyPr>
          <a:lstStyle/>
          <a:p>
            <a:r>
              <a:rPr lang="en-US" altLang="zh-TW" sz="3200" dirty="0"/>
              <a:t>-</a:t>
            </a:r>
            <a:endParaRPr lang="zh-TW" altLang="en-US" sz="3200" dirty="0"/>
          </a:p>
        </p:txBody>
      </p:sp>
      <p:sp>
        <p:nvSpPr>
          <p:cNvPr id="12" name="文字方塊 11">
            <a:extLst>
              <a:ext uri="{FF2B5EF4-FFF2-40B4-BE49-F238E27FC236}">
                <a16:creationId xmlns:a16="http://schemas.microsoft.com/office/drawing/2014/main" xmlns="" id="{484E58E7-03EE-434E-A85A-2AEF71D59E37}"/>
              </a:ext>
            </a:extLst>
          </p:cNvPr>
          <p:cNvSpPr txBox="1"/>
          <p:nvPr/>
        </p:nvSpPr>
        <p:spPr>
          <a:xfrm>
            <a:off x="6719883" y="4165686"/>
            <a:ext cx="584200" cy="584775"/>
          </a:xfrm>
          <a:prstGeom prst="rect">
            <a:avLst/>
          </a:prstGeom>
          <a:noFill/>
        </p:spPr>
        <p:txBody>
          <a:bodyPr wrap="square" rtlCol="0">
            <a:spAutoFit/>
          </a:bodyPr>
          <a:lstStyle/>
          <a:p>
            <a:r>
              <a:rPr lang="en-US" altLang="zh-TW" sz="3200" dirty="0"/>
              <a:t>-</a:t>
            </a:r>
            <a:endParaRPr lang="zh-TW" altLang="en-US" sz="3200" dirty="0"/>
          </a:p>
        </p:txBody>
      </p:sp>
      <p:sp>
        <p:nvSpPr>
          <p:cNvPr id="13" name="箭號: 五邊形 12">
            <a:extLst>
              <a:ext uri="{FF2B5EF4-FFF2-40B4-BE49-F238E27FC236}">
                <a16:creationId xmlns:a16="http://schemas.microsoft.com/office/drawing/2014/main" xmlns="" id="{18A6C7DB-B472-4761-B363-AFD918AA6819}"/>
              </a:ext>
            </a:extLst>
          </p:cNvPr>
          <p:cNvSpPr/>
          <p:nvPr/>
        </p:nvSpPr>
        <p:spPr>
          <a:xfrm>
            <a:off x="1354925" y="2312026"/>
            <a:ext cx="3314700" cy="2124411"/>
          </a:xfrm>
          <a:prstGeom prst="homePlate">
            <a:avLst/>
          </a:prstGeom>
          <a:solidFill>
            <a:schemeClr val="accent6">
              <a:lumMod val="60000"/>
              <a:lumOff val="4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TW" sz="4000" dirty="0">
                <a:ln w="0"/>
                <a:solidFill>
                  <a:schemeClr val="tx1"/>
                </a:solidFill>
                <a:effectLst>
                  <a:outerShdw blurRad="38100" dist="19050" dir="2700000" algn="tl" rotWithShape="0">
                    <a:schemeClr val="dk1">
                      <a:alpha val="40000"/>
                    </a:schemeClr>
                  </a:outerShdw>
                </a:effectLst>
              </a:rPr>
              <a:t>Balancing</a:t>
            </a:r>
          </a:p>
          <a:p>
            <a:pPr algn="ctr"/>
            <a:r>
              <a:rPr lang="en-US" altLang="zh-TW" sz="4000" dirty="0">
                <a:ln w="0"/>
                <a:solidFill>
                  <a:schemeClr val="tx1"/>
                </a:solidFill>
                <a:effectLst>
                  <a:outerShdw blurRad="38100" dist="19050" dir="2700000" algn="tl" rotWithShape="0">
                    <a:schemeClr val="dk1">
                      <a:alpha val="40000"/>
                    </a:schemeClr>
                  </a:outerShdw>
                </a:effectLst>
              </a:rPr>
              <a:t>Loop</a:t>
            </a:r>
            <a:endParaRPr lang="zh-TW" altLang="en-US" sz="4000" dirty="0">
              <a:ln w="0"/>
              <a:solidFill>
                <a:schemeClr val="tx1"/>
              </a:solidFill>
              <a:effectLst>
                <a:outerShdw blurRad="38100" dist="19050" dir="2700000" algn="tl" rotWithShape="0">
                  <a:schemeClr val="dk1">
                    <a:alpha val="40000"/>
                  </a:schemeClr>
                </a:outerShdw>
              </a:effectLst>
            </a:endParaRPr>
          </a:p>
        </p:txBody>
      </p:sp>
      <p:sp>
        <p:nvSpPr>
          <p:cNvPr id="3" name="文字方塊 2">
            <a:extLst>
              <a:ext uri="{FF2B5EF4-FFF2-40B4-BE49-F238E27FC236}">
                <a16:creationId xmlns:a16="http://schemas.microsoft.com/office/drawing/2014/main" xmlns="" id="{B70A1388-4B23-4B79-8C09-FD5BB6CC0E6A}"/>
              </a:ext>
            </a:extLst>
          </p:cNvPr>
          <p:cNvSpPr txBox="1"/>
          <p:nvPr/>
        </p:nvSpPr>
        <p:spPr>
          <a:xfrm>
            <a:off x="9036046" y="3181349"/>
            <a:ext cx="519116" cy="584775"/>
          </a:xfrm>
          <a:prstGeom prst="rect">
            <a:avLst/>
          </a:prstGeom>
          <a:noFill/>
        </p:spPr>
        <p:txBody>
          <a:bodyPr wrap="square" rtlCol="0">
            <a:spAutoFit/>
          </a:bodyPr>
          <a:lstStyle/>
          <a:p>
            <a:r>
              <a:rPr lang="en-US" altLang="zh-TW" sz="3200" b="1" dirty="0">
                <a:solidFill>
                  <a:srgbClr val="FF0000"/>
                </a:solidFill>
              </a:rPr>
              <a:t>R</a:t>
            </a:r>
            <a:endParaRPr lang="zh-TW" altLang="en-US" sz="3200" b="1" dirty="0">
              <a:solidFill>
                <a:srgbClr val="FF0000"/>
              </a:solidFill>
            </a:endParaRPr>
          </a:p>
        </p:txBody>
      </p:sp>
      <p:sp>
        <p:nvSpPr>
          <p:cNvPr id="15" name="文字方塊 14">
            <a:extLst>
              <a:ext uri="{FF2B5EF4-FFF2-40B4-BE49-F238E27FC236}">
                <a16:creationId xmlns:a16="http://schemas.microsoft.com/office/drawing/2014/main" xmlns="" id="{8904162B-7C02-4901-9377-6F7331F286D7}"/>
              </a:ext>
            </a:extLst>
          </p:cNvPr>
          <p:cNvSpPr txBox="1"/>
          <p:nvPr/>
        </p:nvSpPr>
        <p:spPr>
          <a:xfrm>
            <a:off x="6577016" y="3226652"/>
            <a:ext cx="519116" cy="584775"/>
          </a:xfrm>
          <a:prstGeom prst="rect">
            <a:avLst/>
          </a:prstGeom>
          <a:noFill/>
        </p:spPr>
        <p:txBody>
          <a:bodyPr wrap="square" rtlCol="0">
            <a:spAutoFit/>
          </a:bodyPr>
          <a:lstStyle/>
          <a:p>
            <a:r>
              <a:rPr lang="en-US" altLang="zh-TW" sz="3200" b="1" dirty="0">
                <a:solidFill>
                  <a:srgbClr val="7030A0"/>
                </a:solidFill>
              </a:rPr>
              <a:t>B</a:t>
            </a:r>
            <a:endParaRPr lang="zh-TW" altLang="en-US" sz="3200" b="1" dirty="0">
              <a:solidFill>
                <a:srgbClr val="7030A0"/>
              </a:solidFill>
            </a:endParaRPr>
          </a:p>
        </p:txBody>
      </p:sp>
      <p:sp>
        <p:nvSpPr>
          <p:cNvPr id="14" name="箭號: 弧形左彎 13">
            <a:extLst>
              <a:ext uri="{FF2B5EF4-FFF2-40B4-BE49-F238E27FC236}">
                <a16:creationId xmlns:a16="http://schemas.microsoft.com/office/drawing/2014/main" xmlns="" id="{1D0A847B-499E-4D96-AE3D-B17D6F8C2EEF}"/>
              </a:ext>
            </a:extLst>
          </p:cNvPr>
          <p:cNvSpPr/>
          <p:nvPr/>
        </p:nvSpPr>
        <p:spPr>
          <a:xfrm rot="5400000">
            <a:off x="6609329" y="3447314"/>
            <a:ext cx="267155" cy="527447"/>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7" name="箭號: 弧形右彎 16">
            <a:extLst>
              <a:ext uri="{FF2B5EF4-FFF2-40B4-BE49-F238E27FC236}">
                <a16:creationId xmlns:a16="http://schemas.microsoft.com/office/drawing/2014/main" xmlns="" id="{72C7EE37-03A3-434F-8C80-A633DE57EFE1}"/>
              </a:ext>
            </a:extLst>
          </p:cNvPr>
          <p:cNvSpPr/>
          <p:nvPr/>
        </p:nvSpPr>
        <p:spPr>
          <a:xfrm rot="5400000">
            <a:off x="9065851" y="3057139"/>
            <a:ext cx="268994" cy="472417"/>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8" name="投影片編號版面配置區 17">
            <a:extLst>
              <a:ext uri="{FF2B5EF4-FFF2-40B4-BE49-F238E27FC236}">
                <a16:creationId xmlns:a16="http://schemas.microsoft.com/office/drawing/2014/main" xmlns="" id="{B8F9B9DE-24C6-4F2F-B912-BCD4E4D4A701}"/>
              </a:ext>
            </a:extLst>
          </p:cNvPr>
          <p:cNvSpPr>
            <a:spLocks noGrp="1"/>
          </p:cNvSpPr>
          <p:nvPr>
            <p:ph type="sldNum" sz="quarter" idx="12"/>
          </p:nvPr>
        </p:nvSpPr>
        <p:spPr/>
        <p:txBody>
          <a:bodyPr/>
          <a:lstStyle/>
          <a:p>
            <a:fld id="{3070FD2B-1818-44A9-978C-44421FF42B17}" type="slidenum">
              <a:rPr lang="zh-TW" altLang="en-US" smtClean="0"/>
              <a:t>52</a:t>
            </a:fld>
            <a:endParaRPr lang="zh-TW" altLang="en-US"/>
          </a:p>
        </p:txBody>
      </p:sp>
    </p:spTree>
    <p:extLst>
      <p:ext uri="{BB962C8B-B14F-4D97-AF65-F5344CB8AC3E}">
        <p14:creationId xmlns:p14="http://schemas.microsoft.com/office/powerpoint/2010/main" val="131548297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
            <a:extLst>
              <a:ext uri="{FF2B5EF4-FFF2-40B4-BE49-F238E27FC236}">
                <a16:creationId xmlns:a16="http://schemas.microsoft.com/office/drawing/2014/main" xmlns="" id="{5EE48BDD-F18C-4811-AA63-6F3374822462}"/>
              </a:ext>
            </a:extLst>
          </p:cNvPr>
          <p:cNvSpPr>
            <a:spLocks noGrp="1" noChangeArrowheads="1"/>
          </p:cNvSpPr>
          <p:nvPr>
            <p:ph type="title"/>
          </p:nvPr>
        </p:nvSpPr>
        <p:spPr>
          <a:xfrm>
            <a:off x="3213942" y="245302"/>
            <a:ext cx="5867400" cy="1600200"/>
          </a:xfrm>
          <a:extLst/>
        </p:spPr>
        <p:txBody>
          <a:bodyPr lIns="76928" tIns="38464" rIns="76928" bIns="38464" rtlCol="0">
            <a:normAutofit/>
          </a:bodyPr>
          <a:lstStyle/>
          <a:p>
            <a:pPr eaLnBrk="1" fontAlgn="auto" hangingPunct="1">
              <a:spcAft>
                <a:spcPts val="0"/>
              </a:spcAft>
              <a:defRPr/>
            </a:pPr>
            <a:r>
              <a:rPr lang="zh-TW" altLang="en-US" sz="4008" b="1" dirty="0">
                <a:solidFill>
                  <a:srgbClr val="080808"/>
                </a:solidFill>
                <a:latin typeface="標楷體" pitchFamily="65" charset="-120"/>
                <a:ea typeface="標楷體" pitchFamily="65" charset="-120"/>
                <a:sym typeface="华文宋体" pitchFamily="1" charset="-122"/>
              </a:rPr>
              <a:t>調節環路 </a:t>
            </a:r>
          </a:p>
        </p:txBody>
      </p:sp>
      <p:sp>
        <p:nvSpPr>
          <p:cNvPr id="54275" name="Rectangle 2">
            <a:extLst>
              <a:ext uri="{FF2B5EF4-FFF2-40B4-BE49-F238E27FC236}">
                <a16:creationId xmlns:a16="http://schemas.microsoft.com/office/drawing/2014/main" xmlns="" id="{1C107309-8E00-4B9E-86A6-CF68B4764AEA}"/>
              </a:ext>
            </a:extLst>
          </p:cNvPr>
          <p:cNvSpPr>
            <a:spLocks noGrp="1" noChangeArrowheads="1"/>
          </p:cNvSpPr>
          <p:nvPr>
            <p:ph type="body" idx="1"/>
          </p:nvPr>
        </p:nvSpPr>
        <p:spPr>
          <a:xfrm>
            <a:off x="1200151" y="1363663"/>
            <a:ext cx="8447616" cy="4724400"/>
          </a:xfrm>
          <a:extLst/>
        </p:spPr>
        <p:txBody>
          <a:bodyPr lIns="76928" tIns="38464" rIns="76928" bIns="38464" rtlCol="0">
            <a:noAutofit/>
          </a:bodyPr>
          <a:lstStyle/>
          <a:p>
            <a:pPr marL="256403" indent="-256403" algn="just" eaLnBrk="1" fontAlgn="auto" hangingPunct="1">
              <a:spcBef>
                <a:spcPct val="0"/>
              </a:spcBef>
              <a:spcAft>
                <a:spcPts val="0"/>
              </a:spcAft>
              <a:buFont typeface="华文宋体" pitchFamily="1" charset="-122"/>
              <a:buChar char="•"/>
              <a:defRPr/>
            </a:pPr>
            <a:r>
              <a:rPr lang="ja-JP" altLang="en-US" sz="2672" dirty="0">
                <a:solidFill>
                  <a:srgbClr val="080808"/>
                </a:solidFill>
                <a:latin typeface="標楷體" panose="03000509000000000000" pitchFamily="65" charset="-120"/>
                <a:ea typeface="標楷體" panose="03000509000000000000" pitchFamily="65" charset="-120"/>
                <a:sym typeface="华文宋体" pitchFamily="1" charset="-122"/>
              </a:rPr>
              <a:t>系統在一個條件</a:t>
            </a:r>
            <a:r>
              <a:rPr lang="ja-JP" altLang="en-US" sz="2672" dirty="0">
                <a:solidFill>
                  <a:srgbClr val="FF0000"/>
                </a:solidFill>
                <a:latin typeface="標楷體" panose="03000509000000000000" pitchFamily="65" charset="-120"/>
                <a:ea typeface="標楷體" panose="03000509000000000000" pitchFamily="65" charset="-120"/>
                <a:sym typeface="华文宋体" pitchFamily="1" charset="-122"/>
              </a:rPr>
              <a:t>變化</a:t>
            </a:r>
            <a:r>
              <a:rPr lang="ja-JP" altLang="en-US" sz="2672" dirty="0">
                <a:solidFill>
                  <a:srgbClr val="080808"/>
                </a:solidFill>
                <a:latin typeface="標楷體" panose="03000509000000000000" pitchFamily="65" charset="-120"/>
                <a:ea typeface="標楷體" panose="03000509000000000000" pitchFamily="65" charset="-120"/>
                <a:sym typeface="华文宋体" pitchFamily="1" charset="-122"/>
              </a:rPr>
              <a:t>時，系統會作出</a:t>
            </a:r>
            <a:r>
              <a:rPr lang="ja-JP" altLang="en-US" sz="2672" dirty="0">
                <a:solidFill>
                  <a:srgbClr val="FF0000"/>
                </a:solidFill>
                <a:latin typeface="標楷體" panose="03000509000000000000" pitchFamily="65" charset="-120"/>
                <a:ea typeface="標楷體" panose="03000509000000000000" pitchFamily="65" charset="-120"/>
                <a:sym typeface="华文宋体" pitchFamily="1" charset="-122"/>
              </a:rPr>
              <a:t>抵抗</a:t>
            </a:r>
            <a:r>
              <a:rPr lang="ja-JP" altLang="en-US" sz="2672" dirty="0">
                <a:solidFill>
                  <a:srgbClr val="080808"/>
                </a:solidFill>
                <a:latin typeface="標楷體" panose="03000509000000000000" pitchFamily="65" charset="-120"/>
                <a:ea typeface="標楷體" panose="03000509000000000000" pitchFamily="65" charset="-120"/>
                <a:sym typeface="华文宋体" pitchFamily="1" charset="-122"/>
              </a:rPr>
              <a:t>該變化的行為。</a:t>
            </a:r>
            <a:endParaRPr lang="en-US" altLang="ja-JP" sz="2672" dirty="0">
              <a:solidFill>
                <a:srgbClr val="080808"/>
              </a:solidFill>
              <a:latin typeface="標楷體" panose="03000509000000000000" pitchFamily="65" charset="-120"/>
              <a:ea typeface="標楷體" panose="03000509000000000000" pitchFamily="65" charset="-120"/>
            </a:endParaRPr>
          </a:p>
          <a:p>
            <a:pPr marL="256403" indent="-256403" algn="just" eaLnBrk="1" fontAlgn="auto" hangingPunct="1">
              <a:spcAft>
                <a:spcPts val="0"/>
              </a:spcAft>
              <a:buFont typeface="华文宋体" pitchFamily="1" charset="-122"/>
              <a:buChar char="•"/>
              <a:defRPr/>
            </a:pPr>
            <a:r>
              <a:rPr lang="zh-TW" altLang="en-US" sz="2672" dirty="0">
                <a:solidFill>
                  <a:srgbClr val="080808"/>
                </a:solidFill>
                <a:latin typeface="標楷體" panose="03000509000000000000" pitchFamily="65" charset="-120"/>
                <a:ea typeface="標楷體" panose="03000509000000000000" pitchFamily="65" charset="-120"/>
                <a:sym typeface="华文宋体" pitchFamily="1" charset="-122"/>
              </a:rPr>
              <a:t>調節環路</a:t>
            </a:r>
            <a:r>
              <a:rPr lang="ja-JP" altLang="en-US" sz="2672" dirty="0">
                <a:solidFill>
                  <a:srgbClr val="080808"/>
                </a:solidFill>
                <a:latin typeface="標楷體" panose="03000509000000000000" pitchFamily="65" charset="-120"/>
                <a:ea typeface="標楷體" panose="03000509000000000000" pitchFamily="65" charset="-120"/>
                <a:sym typeface="华文宋体" pitchFamily="1" charset="-122"/>
              </a:rPr>
              <a:t>是</a:t>
            </a:r>
            <a:r>
              <a:rPr lang="ja-JP" altLang="en-US" sz="2672" dirty="0">
                <a:solidFill>
                  <a:srgbClr val="FF0000"/>
                </a:solidFill>
                <a:latin typeface="標楷體" panose="03000509000000000000" pitchFamily="65" charset="-120"/>
                <a:ea typeface="標楷體" panose="03000509000000000000" pitchFamily="65" charset="-120"/>
                <a:sym typeface="华文宋体" pitchFamily="1" charset="-122"/>
              </a:rPr>
              <a:t>尋求穩定</a:t>
            </a:r>
            <a:r>
              <a:rPr lang="ja-JP" altLang="en-US" sz="2672" dirty="0">
                <a:solidFill>
                  <a:srgbClr val="080808"/>
                </a:solidFill>
                <a:latin typeface="標楷體" panose="03000509000000000000" pitchFamily="65" charset="-120"/>
                <a:ea typeface="標楷體" panose="03000509000000000000" pitchFamily="65" charset="-120"/>
                <a:sym typeface="华文宋体" pitchFamily="1" charset="-122"/>
              </a:rPr>
              <a:t>的系統，自然界中有許多這樣的系統。</a:t>
            </a:r>
            <a:endParaRPr lang="en-US" altLang="ja-JP" sz="2672" dirty="0">
              <a:solidFill>
                <a:srgbClr val="080808"/>
              </a:solidFill>
              <a:latin typeface="標楷體" panose="03000509000000000000" pitchFamily="65" charset="-120"/>
              <a:ea typeface="標楷體" panose="03000509000000000000" pitchFamily="65" charset="-120"/>
            </a:endParaRPr>
          </a:p>
          <a:p>
            <a:pPr marL="256403" indent="-256403" algn="just" eaLnBrk="1" fontAlgn="auto" hangingPunct="1">
              <a:spcAft>
                <a:spcPts val="0"/>
              </a:spcAft>
              <a:buFont typeface="华文宋体" pitchFamily="1" charset="-122"/>
              <a:buChar char="•"/>
              <a:defRPr/>
            </a:pPr>
            <a:r>
              <a:rPr lang="ja-JP" altLang="en-US" sz="2672" dirty="0">
                <a:solidFill>
                  <a:srgbClr val="080808"/>
                </a:solidFill>
                <a:latin typeface="標楷體" panose="03000509000000000000" pitchFamily="65" charset="-120"/>
                <a:ea typeface="標楷體" panose="03000509000000000000" pitchFamily="65" charset="-120"/>
                <a:sym typeface="华文宋体" pitchFamily="1" charset="-122"/>
              </a:rPr>
              <a:t>若這個穩定系統與組織（甚或個體）所追求的目標是相同的話，</a:t>
            </a:r>
            <a:r>
              <a:rPr lang="zh-TW" altLang="en-US" sz="2672" dirty="0">
                <a:solidFill>
                  <a:srgbClr val="080808"/>
                </a:solidFill>
                <a:latin typeface="標楷體" panose="03000509000000000000" pitchFamily="65" charset="-120"/>
                <a:ea typeface="標楷體" panose="03000509000000000000" pitchFamily="65" charset="-120"/>
                <a:sym typeface="华文宋体" pitchFamily="1" charset="-122"/>
              </a:rPr>
              <a:t>調節環路</a:t>
            </a:r>
            <a:r>
              <a:rPr lang="ja-JP" altLang="en-US" sz="2672" dirty="0">
                <a:solidFill>
                  <a:srgbClr val="080808"/>
                </a:solidFill>
                <a:latin typeface="標楷體" panose="03000509000000000000" pitchFamily="65" charset="-120"/>
                <a:ea typeface="標楷體" panose="03000509000000000000" pitchFamily="65" charset="-120"/>
                <a:sym typeface="华文宋体" pitchFamily="1" charset="-122"/>
              </a:rPr>
              <a:t>是個</a:t>
            </a:r>
            <a:r>
              <a:rPr lang="ja-JP" altLang="en-US" sz="2672" dirty="0">
                <a:solidFill>
                  <a:schemeClr val="accent2">
                    <a:lumMod val="75000"/>
                  </a:schemeClr>
                </a:solidFill>
                <a:latin typeface="標楷體" panose="03000509000000000000" pitchFamily="65" charset="-120"/>
                <a:ea typeface="標楷體" panose="03000509000000000000" pitchFamily="65" charset="-120"/>
                <a:sym typeface="华文宋体" pitchFamily="1" charset="-122"/>
              </a:rPr>
              <a:t>助力</a:t>
            </a:r>
            <a:r>
              <a:rPr lang="ja-JP" altLang="en-US" sz="2672" dirty="0">
                <a:solidFill>
                  <a:srgbClr val="080808"/>
                </a:solidFill>
                <a:latin typeface="標楷體" panose="03000509000000000000" pitchFamily="65" charset="-120"/>
                <a:ea typeface="標楷體" panose="03000509000000000000" pitchFamily="65" charset="-120"/>
                <a:sym typeface="华文宋体" pitchFamily="1" charset="-122"/>
              </a:rPr>
              <a:t>，反之就會成為</a:t>
            </a:r>
            <a:r>
              <a:rPr lang="ja-JP" altLang="en-US" sz="2672" dirty="0">
                <a:solidFill>
                  <a:schemeClr val="accent4">
                    <a:lumMod val="50000"/>
                  </a:schemeClr>
                </a:solidFill>
                <a:latin typeface="標楷體" panose="03000509000000000000" pitchFamily="65" charset="-120"/>
                <a:ea typeface="標楷體" panose="03000509000000000000" pitchFamily="65" charset="-120"/>
                <a:sym typeface="华文宋体" pitchFamily="1" charset="-122"/>
              </a:rPr>
              <a:t>阻力</a:t>
            </a:r>
            <a:r>
              <a:rPr lang="ja-JP" altLang="en-US" sz="2672" dirty="0">
                <a:solidFill>
                  <a:srgbClr val="080808"/>
                </a:solidFill>
                <a:latin typeface="標楷體" panose="03000509000000000000" pitchFamily="65" charset="-120"/>
                <a:ea typeface="標楷體" panose="03000509000000000000" pitchFamily="65" charset="-120"/>
                <a:sym typeface="华文宋体" pitchFamily="1" charset="-122"/>
              </a:rPr>
              <a:t>。</a:t>
            </a:r>
            <a:endParaRPr lang="en-US" altLang="ja-JP" sz="2672" dirty="0">
              <a:solidFill>
                <a:srgbClr val="080808"/>
              </a:solidFill>
              <a:latin typeface="標楷體" panose="03000509000000000000" pitchFamily="65" charset="-120"/>
              <a:ea typeface="標楷體" panose="03000509000000000000" pitchFamily="65" charset="-120"/>
            </a:endParaRPr>
          </a:p>
          <a:p>
            <a:pPr marL="256403" indent="-256403" algn="just" eaLnBrk="1" fontAlgn="auto" hangingPunct="1">
              <a:spcAft>
                <a:spcPts val="0"/>
              </a:spcAft>
              <a:buFont typeface="华文宋体" pitchFamily="1" charset="-122"/>
              <a:buChar char="•"/>
              <a:defRPr/>
            </a:pPr>
            <a:r>
              <a:rPr lang="zh-TW" altLang="en-US" sz="2672" dirty="0">
                <a:solidFill>
                  <a:srgbClr val="080808"/>
                </a:solidFill>
                <a:latin typeface="標楷體" panose="03000509000000000000" pitchFamily="65" charset="-120"/>
                <a:ea typeface="標楷體" panose="03000509000000000000" pitchFamily="65" charset="-120"/>
                <a:sym typeface="华文宋体" pitchFamily="1" charset="-122"/>
              </a:rPr>
              <a:t>調節環路</a:t>
            </a:r>
            <a:r>
              <a:rPr lang="ja-JP" altLang="en-US" sz="2672" dirty="0">
                <a:solidFill>
                  <a:srgbClr val="080808"/>
                </a:solidFill>
                <a:latin typeface="標楷體" panose="03000509000000000000" pitchFamily="65" charset="-120"/>
                <a:ea typeface="標楷體" panose="03000509000000000000" pitchFamily="65" charset="-120"/>
                <a:sym typeface="华文宋体" pitchFamily="1" charset="-122"/>
              </a:rPr>
              <a:t>提供</a:t>
            </a:r>
            <a:r>
              <a:rPr lang="ja-JP" altLang="en-US" sz="2672" dirty="0">
                <a:solidFill>
                  <a:schemeClr val="tx2">
                    <a:lumMod val="60000"/>
                    <a:lumOff val="40000"/>
                  </a:schemeClr>
                </a:solidFill>
                <a:latin typeface="標楷體" panose="03000509000000000000" pitchFamily="65" charset="-120"/>
                <a:ea typeface="標楷體" panose="03000509000000000000" pitchFamily="65" charset="-120"/>
                <a:sym typeface="华文宋体" pitchFamily="1" charset="-122"/>
              </a:rPr>
              <a:t>穩定平衡</a:t>
            </a:r>
            <a:r>
              <a:rPr lang="ja-JP" altLang="en-US" sz="2672" dirty="0">
                <a:solidFill>
                  <a:srgbClr val="080808"/>
                </a:solidFill>
                <a:latin typeface="標楷體" panose="03000509000000000000" pitchFamily="65" charset="-120"/>
                <a:ea typeface="標楷體" panose="03000509000000000000" pitchFamily="65" charset="-120"/>
                <a:sym typeface="华文宋体" pitchFamily="1" charset="-122"/>
              </a:rPr>
              <a:t>的作用！</a:t>
            </a:r>
            <a:endParaRPr lang="zh-TW" altLang="en-US" sz="2672" dirty="0">
              <a:solidFill>
                <a:srgbClr val="080808"/>
              </a:solidFill>
              <a:latin typeface="標楷體" panose="03000509000000000000" pitchFamily="65" charset="-120"/>
              <a:ea typeface="標楷體" panose="03000509000000000000" pitchFamily="65" charset="-120"/>
              <a:sym typeface="华文宋体" pitchFamily="1" charset="-122"/>
            </a:endParaRPr>
          </a:p>
        </p:txBody>
      </p:sp>
      <p:sp>
        <p:nvSpPr>
          <p:cNvPr id="38916" name="文字方塊 4"/>
          <p:cNvSpPr txBox="1">
            <a:spLocks noChangeArrowheads="1"/>
          </p:cNvSpPr>
          <p:nvPr/>
        </p:nvSpPr>
        <p:spPr bwMode="auto">
          <a:xfrm>
            <a:off x="5970685" y="5661025"/>
            <a:ext cx="3839633" cy="369888"/>
          </a:xfrm>
          <a:prstGeom prst="rect">
            <a:avLst/>
          </a:prstGeom>
          <a:noFill/>
          <a:ln w="5715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ts val="1000"/>
              </a:spcBef>
              <a:buClr>
                <a:schemeClr val="accent1"/>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kumimoji="1" lang="zh-TW" altLang="en-US" sz="1800">
                <a:solidFill>
                  <a:schemeClr val="tx1"/>
                </a:solidFill>
                <a:latin typeface="Arial" pitchFamily="34" charset="0"/>
                <a:ea typeface="新細明體" pitchFamily="18" charset="-120"/>
              </a:rPr>
              <a:t>師大教育系林子斌副教授</a:t>
            </a:r>
          </a:p>
        </p:txBody>
      </p:sp>
    </p:spTree>
    <p:extLst>
      <p:ext uri="{BB962C8B-B14F-4D97-AF65-F5344CB8AC3E}">
        <p14:creationId xmlns:p14="http://schemas.microsoft.com/office/powerpoint/2010/main" val="17166008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圖片 1" descr="Screen-Shot-2013-08-25-at-8.53.16-PM.png">
            <a:extLst>
              <a:ext uri="{FF2B5EF4-FFF2-40B4-BE49-F238E27FC236}">
                <a16:creationId xmlns:a16="http://schemas.microsoft.com/office/drawing/2014/main" xmlns="" id="{F9E7A57D-0F84-4527-9B9E-990ABF85F1A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3700" y="444500"/>
            <a:ext cx="11557000" cy="622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投影片編號版面配置區 1">
            <a:extLst>
              <a:ext uri="{FF2B5EF4-FFF2-40B4-BE49-F238E27FC236}">
                <a16:creationId xmlns:a16="http://schemas.microsoft.com/office/drawing/2014/main" xmlns="" id="{0EBED4E6-1BDB-4962-8AB2-0EBA9C2A0116}"/>
              </a:ext>
            </a:extLst>
          </p:cNvPr>
          <p:cNvSpPr>
            <a:spLocks noGrp="1"/>
          </p:cNvSpPr>
          <p:nvPr>
            <p:ph type="sldNum" sz="quarter" idx="12"/>
          </p:nvPr>
        </p:nvSpPr>
        <p:spPr/>
        <p:txBody>
          <a:bodyPr/>
          <a:lstStyle/>
          <a:p>
            <a:fld id="{3070FD2B-1818-44A9-978C-44421FF42B17}" type="slidenum">
              <a:rPr lang="zh-TW" altLang="en-US" smtClean="0"/>
              <a:t>54</a:t>
            </a:fld>
            <a:endParaRPr lang="zh-TW" altLang="en-US"/>
          </a:p>
        </p:txBody>
      </p:sp>
    </p:spTree>
    <p:extLst>
      <p:ext uri="{BB962C8B-B14F-4D97-AF65-F5344CB8AC3E}">
        <p14:creationId xmlns:p14="http://schemas.microsoft.com/office/powerpoint/2010/main" val="264348546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線單箭頭接點 2">
            <a:extLst>
              <a:ext uri="{FF2B5EF4-FFF2-40B4-BE49-F238E27FC236}">
                <a16:creationId xmlns:a16="http://schemas.microsoft.com/office/drawing/2014/main" xmlns="" id="{2F61A4C0-072B-4439-8129-4412049A3C00}"/>
              </a:ext>
            </a:extLst>
          </p:cNvPr>
          <p:cNvCxnSpPr>
            <a:cxnSpLocks/>
          </p:cNvCxnSpPr>
          <p:nvPr/>
        </p:nvCxnSpPr>
        <p:spPr>
          <a:xfrm flipV="1">
            <a:off x="2586039" y="1304926"/>
            <a:ext cx="0" cy="44370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直線單箭頭接點 4">
            <a:extLst>
              <a:ext uri="{FF2B5EF4-FFF2-40B4-BE49-F238E27FC236}">
                <a16:creationId xmlns:a16="http://schemas.microsoft.com/office/drawing/2014/main" xmlns="" id="{146A7D6B-B517-42B1-86EE-4FE872628CFC}"/>
              </a:ext>
            </a:extLst>
          </p:cNvPr>
          <p:cNvCxnSpPr>
            <a:cxnSpLocks/>
          </p:cNvCxnSpPr>
          <p:nvPr/>
        </p:nvCxnSpPr>
        <p:spPr>
          <a:xfrm>
            <a:off x="2795589" y="5741988"/>
            <a:ext cx="706119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868" name="文字方塊 5">
            <a:extLst>
              <a:ext uri="{FF2B5EF4-FFF2-40B4-BE49-F238E27FC236}">
                <a16:creationId xmlns:a16="http://schemas.microsoft.com/office/drawing/2014/main" xmlns="" id="{6CF034DD-AA65-4E20-A479-09BC7871D342}"/>
              </a:ext>
            </a:extLst>
          </p:cNvPr>
          <p:cNvSpPr txBox="1">
            <a:spLocks noChangeArrowheads="1"/>
          </p:cNvSpPr>
          <p:nvPr/>
        </p:nvSpPr>
        <p:spPr bwMode="auto">
          <a:xfrm>
            <a:off x="660400" y="981075"/>
            <a:ext cx="19065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sz="3200">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en-US" altLang="zh-TW"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Expected result</a:t>
            </a:r>
            <a:endParaRPr lang="zh-TW"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36869" name="文字方塊 6">
            <a:extLst>
              <a:ext uri="{FF2B5EF4-FFF2-40B4-BE49-F238E27FC236}">
                <a16:creationId xmlns:a16="http://schemas.microsoft.com/office/drawing/2014/main" xmlns="" id="{EA87FA25-132F-43F8-A636-8D0ED1DEEADF}"/>
              </a:ext>
            </a:extLst>
          </p:cNvPr>
          <p:cNvSpPr txBox="1">
            <a:spLocks noChangeArrowheads="1"/>
          </p:cNvSpPr>
          <p:nvPr/>
        </p:nvSpPr>
        <p:spPr bwMode="auto">
          <a:xfrm>
            <a:off x="8416925" y="5932488"/>
            <a:ext cx="14001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sz="3200">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en-US" altLang="zh-TW"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Time</a:t>
            </a:r>
            <a:endParaRPr lang="zh-TW" altLang="en-US"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cxnSp>
        <p:nvCxnSpPr>
          <p:cNvPr id="9" name="直線接點 8">
            <a:extLst>
              <a:ext uri="{FF2B5EF4-FFF2-40B4-BE49-F238E27FC236}">
                <a16:creationId xmlns:a16="http://schemas.microsoft.com/office/drawing/2014/main" xmlns="" id="{4210E292-A322-4E64-AA28-5A14EDAD2204}"/>
              </a:ext>
            </a:extLst>
          </p:cNvPr>
          <p:cNvCxnSpPr>
            <a:cxnSpLocks/>
          </p:cNvCxnSpPr>
          <p:nvPr/>
        </p:nvCxnSpPr>
        <p:spPr>
          <a:xfrm flipV="1">
            <a:off x="2566988" y="1638301"/>
            <a:ext cx="6826249" cy="4103688"/>
          </a:xfrm>
          <a:prstGeom prst="line">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字方塊 9">
            <a:extLst>
              <a:ext uri="{FF2B5EF4-FFF2-40B4-BE49-F238E27FC236}">
                <a16:creationId xmlns:a16="http://schemas.microsoft.com/office/drawing/2014/main" xmlns="" id="{20E28BDA-4F32-4696-B598-6D223D1024B1}"/>
              </a:ext>
            </a:extLst>
          </p:cNvPr>
          <p:cNvSpPr txBox="1"/>
          <p:nvPr/>
        </p:nvSpPr>
        <p:spPr>
          <a:xfrm>
            <a:off x="3910014" y="1282573"/>
            <a:ext cx="1741486" cy="461665"/>
          </a:xfrm>
          <a:prstGeom prst="rect">
            <a:avLst/>
          </a:prstGeom>
          <a:noFill/>
          <a:ln w="76200">
            <a:solidFill>
              <a:schemeClr val="accent2">
                <a:lumMod val="75000"/>
              </a:schemeClr>
            </a:solidFill>
          </a:ln>
        </p:spPr>
        <p:txBody>
          <a:bodyPr wrap="square">
            <a:spAutoFit/>
          </a:bodyPr>
          <a:lstStyle/>
          <a:p>
            <a:pPr>
              <a:defRPr/>
            </a:pPr>
            <a:r>
              <a:rPr lang="en-US" altLang="zh-TW" sz="2400" dirty="0">
                <a:solidFill>
                  <a:schemeClr val="accent4">
                    <a:lumMod val="50000"/>
                  </a:schemeClr>
                </a:solidFill>
              </a:rPr>
              <a:t>Go upward</a:t>
            </a:r>
            <a:endParaRPr lang="zh-TW" altLang="en-US" sz="2400" dirty="0">
              <a:solidFill>
                <a:schemeClr val="accent4">
                  <a:lumMod val="50000"/>
                </a:schemeClr>
              </a:solidFill>
            </a:endParaRPr>
          </a:p>
        </p:txBody>
      </p:sp>
      <p:sp>
        <p:nvSpPr>
          <p:cNvPr id="7" name="投影片編號版面配置區 6">
            <a:extLst>
              <a:ext uri="{FF2B5EF4-FFF2-40B4-BE49-F238E27FC236}">
                <a16:creationId xmlns:a16="http://schemas.microsoft.com/office/drawing/2014/main" xmlns="" id="{F5A24BD5-F5A2-4F8B-8799-7C6680EFC4C2}"/>
              </a:ext>
            </a:extLst>
          </p:cNvPr>
          <p:cNvSpPr>
            <a:spLocks noGrp="1"/>
          </p:cNvSpPr>
          <p:nvPr>
            <p:ph type="sldNum" sz="quarter" idx="12"/>
          </p:nvPr>
        </p:nvSpPr>
        <p:spPr/>
        <p:txBody>
          <a:bodyPr/>
          <a:lstStyle/>
          <a:p>
            <a:fld id="{3070FD2B-1818-44A9-978C-44421FF42B17}" type="slidenum">
              <a:rPr lang="zh-TW" altLang="en-US" smtClean="0"/>
              <a:t>55</a:t>
            </a:fld>
            <a:endParaRPr lang="zh-TW" altLang="en-US"/>
          </a:p>
        </p:txBody>
      </p:sp>
      <p:sp>
        <p:nvSpPr>
          <p:cNvPr id="2" name="文字方塊 1">
            <a:extLst>
              <a:ext uri="{FF2B5EF4-FFF2-40B4-BE49-F238E27FC236}">
                <a16:creationId xmlns:a16="http://schemas.microsoft.com/office/drawing/2014/main" xmlns="" id="{BEAE6125-6896-4ADD-B2A8-F357D153713D}"/>
              </a:ext>
            </a:extLst>
          </p:cNvPr>
          <p:cNvSpPr txBox="1"/>
          <p:nvPr/>
        </p:nvSpPr>
        <p:spPr>
          <a:xfrm>
            <a:off x="6819900" y="1282573"/>
            <a:ext cx="3695700" cy="1077218"/>
          </a:xfrm>
          <a:prstGeom prst="rect">
            <a:avLst/>
          </a:prstGeom>
          <a:noFill/>
          <a:ln w="57150">
            <a:solidFill>
              <a:schemeClr val="accent1">
                <a:lumMod val="75000"/>
              </a:schemeClr>
            </a:solidFill>
          </a:ln>
        </p:spPr>
        <p:txBody>
          <a:bodyPr wrap="square" rtlCol="0">
            <a:spAutoFit/>
          </a:bodyPr>
          <a:lstStyle/>
          <a:p>
            <a:r>
              <a:rPr lang="en-US" altLang="zh-TW" sz="3200" dirty="0"/>
              <a:t>The real situation is not a straight line.</a:t>
            </a:r>
            <a:endParaRPr lang="zh-TW" altLang="en-US" sz="3200" dirty="0"/>
          </a:p>
        </p:txBody>
      </p:sp>
    </p:spTree>
    <p:extLst>
      <p:ext uri="{BB962C8B-B14F-4D97-AF65-F5344CB8AC3E}">
        <p14:creationId xmlns:p14="http://schemas.microsoft.com/office/powerpoint/2010/main" val="63633119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線單箭頭接點 2">
            <a:extLst>
              <a:ext uri="{FF2B5EF4-FFF2-40B4-BE49-F238E27FC236}">
                <a16:creationId xmlns:a16="http://schemas.microsoft.com/office/drawing/2014/main" xmlns="" id="{2F61A4C0-072B-4439-8129-4412049A3C00}"/>
              </a:ext>
            </a:extLst>
          </p:cNvPr>
          <p:cNvCxnSpPr>
            <a:cxnSpLocks/>
          </p:cNvCxnSpPr>
          <p:nvPr/>
        </p:nvCxnSpPr>
        <p:spPr>
          <a:xfrm flipV="1">
            <a:off x="2586039" y="1304926"/>
            <a:ext cx="0" cy="44370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直線單箭頭接點 4">
            <a:extLst>
              <a:ext uri="{FF2B5EF4-FFF2-40B4-BE49-F238E27FC236}">
                <a16:creationId xmlns:a16="http://schemas.microsoft.com/office/drawing/2014/main" xmlns="" id="{146A7D6B-B517-42B1-86EE-4FE872628CFC}"/>
              </a:ext>
            </a:extLst>
          </p:cNvPr>
          <p:cNvCxnSpPr>
            <a:cxnSpLocks/>
          </p:cNvCxnSpPr>
          <p:nvPr/>
        </p:nvCxnSpPr>
        <p:spPr>
          <a:xfrm>
            <a:off x="2566988" y="5741988"/>
            <a:ext cx="750411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868" name="文字方塊 5">
            <a:extLst>
              <a:ext uri="{FF2B5EF4-FFF2-40B4-BE49-F238E27FC236}">
                <a16:creationId xmlns:a16="http://schemas.microsoft.com/office/drawing/2014/main" xmlns="" id="{6CF034DD-AA65-4E20-A479-09BC7871D342}"/>
              </a:ext>
            </a:extLst>
          </p:cNvPr>
          <p:cNvSpPr txBox="1">
            <a:spLocks noChangeArrowheads="1"/>
          </p:cNvSpPr>
          <p:nvPr/>
        </p:nvSpPr>
        <p:spPr bwMode="auto">
          <a:xfrm>
            <a:off x="1117600" y="981075"/>
            <a:ext cx="14493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sz="3200">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en-US" altLang="zh-TW"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Result</a:t>
            </a:r>
            <a:endParaRPr lang="zh-TW"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36869" name="文字方塊 6">
            <a:extLst>
              <a:ext uri="{FF2B5EF4-FFF2-40B4-BE49-F238E27FC236}">
                <a16:creationId xmlns:a16="http://schemas.microsoft.com/office/drawing/2014/main" xmlns="" id="{EA87FA25-132F-43F8-A636-8D0ED1DEEADF}"/>
              </a:ext>
            </a:extLst>
          </p:cNvPr>
          <p:cNvSpPr txBox="1">
            <a:spLocks noChangeArrowheads="1"/>
          </p:cNvSpPr>
          <p:nvPr/>
        </p:nvSpPr>
        <p:spPr bwMode="auto">
          <a:xfrm>
            <a:off x="8416925" y="5932488"/>
            <a:ext cx="14001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sz="3200">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en-US" altLang="zh-TW"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Time</a:t>
            </a:r>
            <a:endParaRPr lang="zh-TW" altLang="en-US"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1" name="手繪多邊形: 圖案 10">
            <a:extLst>
              <a:ext uri="{FF2B5EF4-FFF2-40B4-BE49-F238E27FC236}">
                <a16:creationId xmlns:a16="http://schemas.microsoft.com/office/drawing/2014/main" xmlns="" id="{01014DD7-62AC-48B1-8055-DCC0D26E4BA4}"/>
              </a:ext>
            </a:extLst>
          </p:cNvPr>
          <p:cNvSpPr/>
          <p:nvPr/>
        </p:nvSpPr>
        <p:spPr>
          <a:xfrm>
            <a:off x="2566988" y="2320925"/>
            <a:ext cx="7402512" cy="1931988"/>
          </a:xfrm>
          <a:custGeom>
            <a:avLst/>
            <a:gdLst>
              <a:gd name="connsiteX0" fmla="*/ 0 w 5038725"/>
              <a:gd name="connsiteY0" fmla="*/ 1177831 h 1932032"/>
              <a:gd name="connsiteX1" fmla="*/ 542925 w 5038725"/>
              <a:gd name="connsiteY1" fmla="*/ 15781 h 1932032"/>
              <a:gd name="connsiteX2" fmla="*/ 1133475 w 5038725"/>
              <a:gd name="connsiteY2" fmla="*/ 1930306 h 1932032"/>
              <a:gd name="connsiteX3" fmla="*/ 1571625 w 5038725"/>
              <a:gd name="connsiteY3" fmla="*/ 377731 h 1932032"/>
              <a:gd name="connsiteX4" fmla="*/ 1924050 w 5038725"/>
              <a:gd name="connsiteY4" fmla="*/ 1492156 h 1932032"/>
              <a:gd name="connsiteX5" fmla="*/ 2047875 w 5038725"/>
              <a:gd name="connsiteY5" fmla="*/ 1501681 h 1932032"/>
              <a:gd name="connsiteX6" fmla="*/ 2266950 w 5038725"/>
              <a:gd name="connsiteY6" fmla="*/ 692056 h 1932032"/>
              <a:gd name="connsiteX7" fmla="*/ 2571750 w 5038725"/>
              <a:gd name="connsiteY7" fmla="*/ 1415956 h 1932032"/>
              <a:gd name="connsiteX8" fmla="*/ 2886075 w 5038725"/>
              <a:gd name="connsiteY8" fmla="*/ 920656 h 1932032"/>
              <a:gd name="connsiteX9" fmla="*/ 3209925 w 5038725"/>
              <a:gd name="connsiteY9" fmla="*/ 1206406 h 1932032"/>
              <a:gd name="connsiteX10" fmla="*/ 3400425 w 5038725"/>
              <a:gd name="connsiteY10" fmla="*/ 1034956 h 1932032"/>
              <a:gd name="connsiteX11" fmla="*/ 3400425 w 5038725"/>
              <a:gd name="connsiteY11" fmla="*/ 1034956 h 1932032"/>
              <a:gd name="connsiteX12" fmla="*/ 3409950 w 5038725"/>
              <a:gd name="connsiteY12" fmla="*/ 977806 h 1932032"/>
              <a:gd name="connsiteX13" fmla="*/ 3648075 w 5038725"/>
              <a:gd name="connsiteY13" fmla="*/ 1130206 h 1932032"/>
              <a:gd name="connsiteX14" fmla="*/ 5038725 w 5038725"/>
              <a:gd name="connsiteY14" fmla="*/ 1196881 h 1932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38725" h="1932032">
                <a:moveTo>
                  <a:pt x="0" y="1177831"/>
                </a:moveTo>
                <a:cubicBezTo>
                  <a:pt x="177006" y="534100"/>
                  <a:pt x="354013" y="-109631"/>
                  <a:pt x="542925" y="15781"/>
                </a:cubicBezTo>
                <a:cubicBezTo>
                  <a:pt x="731837" y="141193"/>
                  <a:pt x="962025" y="1869981"/>
                  <a:pt x="1133475" y="1930306"/>
                </a:cubicBezTo>
                <a:cubicBezTo>
                  <a:pt x="1304925" y="1990631"/>
                  <a:pt x="1439863" y="450756"/>
                  <a:pt x="1571625" y="377731"/>
                </a:cubicBezTo>
                <a:cubicBezTo>
                  <a:pt x="1703387" y="304706"/>
                  <a:pt x="1844675" y="1304831"/>
                  <a:pt x="1924050" y="1492156"/>
                </a:cubicBezTo>
                <a:cubicBezTo>
                  <a:pt x="2003425" y="1679481"/>
                  <a:pt x="1990725" y="1635031"/>
                  <a:pt x="2047875" y="1501681"/>
                </a:cubicBezTo>
                <a:cubicBezTo>
                  <a:pt x="2105025" y="1368331"/>
                  <a:pt x="2179638" y="706343"/>
                  <a:pt x="2266950" y="692056"/>
                </a:cubicBezTo>
                <a:cubicBezTo>
                  <a:pt x="2354263" y="677768"/>
                  <a:pt x="2468563" y="1377856"/>
                  <a:pt x="2571750" y="1415956"/>
                </a:cubicBezTo>
                <a:cubicBezTo>
                  <a:pt x="2674938" y="1454056"/>
                  <a:pt x="2779713" y="955581"/>
                  <a:pt x="2886075" y="920656"/>
                </a:cubicBezTo>
                <a:cubicBezTo>
                  <a:pt x="2992437" y="885731"/>
                  <a:pt x="3124200" y="1187356"/>
                  <a:pt x="3209925" y="1206406"/>
                </a:cubicBezTo>
                <a:cubicBezTo>
                  <a:pt x="3295650" y="1225456"/>
                  <a:pt x="3400425" y="1034956"/>
                  <a:pt x="3400425" y="1034956"/>
                </a:cubicBezTo>
                <a:lnTo>
                  <a:pt x="3400425" y="1034956"/>
                </a:lnTo>
                <a:cubicBezTo>
                  <a:pt x="3402013" y="1025431"/>
                  <a:pt x="3368675" y="961931"/>
                  <a:pt x="3409950" y="977806"/>
                </a:cubicBezTo>
                <a:cubicBezTo>
                  <a:pt x="3451225" y="993681"/>
                  <a:pt x="3376613" y="1093694"/>
                  <a:pt x="3648075" y="1130206"/>
                </a:cubicBezTo>
                <a:cubicBezTo>
                  <a:pt x="3919537" y="1166718"/>
                  <a:pt x="5029200" y="1006381"/>
                  <a:pt x="5038725" y="119688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TW" altLang="en-US">
              <a:solidFill>
                <a:srgbClr val="FF0000"/>
              </a:solidFill>
            </a:endParaRPr>
          </a:p>
        </p:txBody>
      </p:sp>
      <p:sp>
        <p:nvSpPr>
          <p:cNvPr id="4" name="投影片編號版面配置區 3">
            <a:extLst>
              <a:ext uri="{FF2B5EF4-FFF2-40B4-BE49-F238E27FC236}">
                <a16:creationId xmlns:a16="http://schemas.microsoft.com/office/drawing/2014/main" xmlns="" id="{BB2E2E9A-4239-43EB-A9EB-9E1A206C2CE8}"/>
              </a:ext>
            </a:extLst>
          </p:cNvPr>
          <p:cNvSpPr>
            <a:spLocks noGrp="1"/>
          </p:cNvSpPr>
          <p:nvPr>
            <p:ph type="sldNum" sz="quarter" idx="12"/>
          </p:nvPr>
        </p:nvSpPr>
        <p:spPr/>
        <p:txBody>
          <a:bodyPr/>
          <a:lstStyle/>
          <a:p>
            <a:fld id="{3070FD2B-1818-44A9-978C-44421FF42B17}" type="slidenum">
              <a:rPr lang="zh-TW" altLang="en-US" smtClean="0"/>
              <a:t>56</a:t>
            </a:fld>
            <a:endParaRPr lang="zh-TW" altLang="en-US"/>
          </a:p>
        </p:txBody>
      </p:sp>
      <p:sp>
        <p:nvSpPr>
          <p:cNvPr id="8" name="文字方塊 7">
            <a:extLst>
              <a:ext uri="{FF2B5EF4-FFF2-40B4-BE49-F238E27FC236}">
                <a16:creationId xmlns:a16="http://schemas.microsoft.com/office/drawing/2014/main" xmlns="" id="{63523624-CA58-43A8-BB38-665DCDDF360F}"/>
              </a:ext>
            </a:extLst>
          </p:cNvPr>
          <p:cNvSpPr txBox="1"/>
          <p:nvPr/>
        </p:nvSpPr>
        <p:spPr>
          <a:xfrm>
            <a:off x="6819900" y="1282573"/>
            <a:ext cx="3695700" cy="1077218"/>
          </a:xfrm>
          <a:prstGeom prst="rect">
            <a:avLst/>
          </a:prstGeom>
          <a:noFill/>
          <a:ln w="57150">
            <a:solidFill>
              <a:schemeClr val="accent1">
                <a:lumMod val="75000"/>
              </a:schemeClr>
            </a:solidFill>
          </a:ln>
        </p:spPr>
        <p:txBody>
          <a:bodyPr wrap="square" rtlCol="0">
            <a:spAutoFit/>
          </a:bodyPr>
          <a:lstStyle/>
          <a:p>
            <a:r>
              <a:rPr lang="en-US" altLang="zh-TW" sz="3200" dirty="0"/>
              <a:t>The real situation is a curve line.</a:t>
            </a:r>
            <a:endParaRPr lang="zh-TW" altLang="en-US" sz="3200" dirty="0"/>
          </a:p>
        </p:txBody>
      </p:sp>
    </p:spTree>
    <p:extLst>
      <p:ext uri="{BB962C8B-B14F-4D97-AF65-F5344CB8AC3E}">
        <p14:creationId xmlns:p14="http://schemas.microsoft.com/office/powerpoint/2010/main" val="65989579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xmlns="" id="{0691CE5B-676D-49C2-9A9D-7BA40BAE4313}"/>
              </a:ext>
            </a:extLst>
          </p:cNvPr>
          <p:cNvSpPr txBox="1"/>
          <p:nvPr/>
        </p:nvSpPr>
        <p:spPr>
          <a:xfrm>
            <a:off x="719667" y="1268413"/>
            <a:ext cx="8737600" cy="4032250"/>
          </a:xfrm>
          <a:prstGeom prst="rect">
            <a:avLst/>
          </a:prstGeom>
          <a:noFill/>
        </p:spPr>
        <p:txBody>
          <a:bodyPr>
            <a:spAutoFit/>
          </a:bodyPr>
          <a:lstStyle/>
          <a:p>
            <a:pPr marL="342900" indent="-342900" eaLnBrk="1" fontAlgn="auto" hangingPunct="1">
              <a:spcBef>
                <a:spcPts val="0"/>
              </a:spcBef>
              <a:spcAft>
                <a:spcPts val="0"/>
              </a:spcAft>
              <a:buFontTx/>
              <a:buAutoNum type="arabicPeriod"/>
              <a:defRPr/>
            </a:pPr>
            <a:r>
              <a:rPr lang="zh-TW" altLang="en-US" sz="3200" dirty="0">
                <a:solidFill>
                  <a:schemeClr val="accent5">
                    <a:lumMod val="75000"/>
                  </a:schemeClr>
                </a:solidFill>
                <a:latin typeface="+mn-lt"/>
              </a:rPr>
              <a:t>老師出許多功課給學生，但學生成績未因此變好</a:t>
            </a:r>
            <a:endParaRPr lang="en-US" altLang="zh-TW" sz="3200" dirty="0">
              <a:solidFill>
                <a:schemeClr val="accent5">
                  <a:lumMod val="75000"/>
                </a:schemeClr>
              </a:solidFill>
              <a:latin typeface="+mn-lt"/>
            </a:endParaRPr>
          </a:p>
          <a:p>
            <a:pPr marL="342900" indent="-342900" eaLnBrk="1" fontAlgn="auto" hangingPunct="1">
              <a:spcBef>
                <a:spcPts val="0"/>
              </a:spcBef>
              <a:spcAft>
                <a:spcPts val="0"/>
              </a:spcAft>
              <a:buFontTx/>
              <a:buAutoNum type="arabicPeriod"/>
              <a:defRPr/>
            </a:pPr>
            <a:r>
              <a:rPr lang="zh-TW" altLang="en-US" sz="3200" dirty="0">
                <a:solidFill>
                  <a:schemeClr val="accent2">
                    <a:lumMod val="75000"/>
                  </a:schemeClr>
                </a:solidFill>
                <a:latin typeface="+mn-lt"/>
              </a:rPr>
              <a:t>農夫噴灑農藥以清除害蟲，但是銷售量反而下降</a:t>
            </a:r>
            <a:endParaRPr lang="en-US" altLang="zh-TW" sz="3200" dirty="0">
              <a:solidFill>
                <a:schemeClr val="accent2">
                  <a:lumMod val="75000"/>
                </a:schemeClr>
              </a:solidFill>
              <a:latin typeface="+mn-lt"/>
            </a:endParaRPr>
          </a:p>
          <a:p>
            <a:pPr marL="342900" indent="-342900" eaLnBrk="1" fontAlgn="auto" hangingPunct="1">
              <a:spcBef>
                <a:spcPts val="0"/>
              </a:spcBef>
              <a:spcAft>
                <a:spcPts val="0"/>
              </a:spcAft>
              <a:buFontTx/>
              <a:buAutoNum type="arabicPeriod"/>
              <a:defRPr/>
            </a:pPr>
            <a:r>
              <a:rPr lang="zh-TW" altLang="en-US" sz="3200" dirty="0">
                <a:solidFill>
                  <a:schemeClr val="accent4">
                    <a:lumMod val="75000"/>
                  </a:schemeClr>
                </a:solidFill>
                <a:latin typeface="+mn-lt"/>
              </a:rPr>
              <a:t>遊覽車司機超時工作，午夜開車撞上高速公路護欄</a:t>
            </a:r>
            <a:endParaRPr lang="en-US" altLang="zh-TW" sz="3200" dirty="0">
              <a:solidFill>
                <a:schemeClr val="accent4">
                  <a:lumMod val="75000"/>
                </a:schemeClr>
              </a:solidFill>
              <a:latin typeface="+mn-lt"/>
            </a:endParaRPr>
          </a:p>
          <a:p>
            <a:pPr marL="342900" indent="-342900" eaLnBrk="1" fontAlgn="auto" hangingPunct="1">
              <a:spcBef>
                <a:spcPts val="0"/>
              </a:spcBef>
              <a:spcAft>
                <a:spcPts val="0"/>
              </a:spcAft>
              <a:buFontTx/>
              <a:buAutoNum type="arabicPeriod"/>
              <a:defRPr/>
            </a:pPr>
            <a:r>
              <a:rPr lang="zh-TW" altLang="en-US" sz="3200" dirty="0">
                <a:solidFill>
                  <a:schemeClr val="accent3">
                    <a:lumMod val="75000"/>
                  </a:schemeClr>
                </a:solidFill>
                <a:latin typeface="+mn-lt"/>
              </a:rPr>
              <a:t>為了減肥不吃正餐，但是零食消耗量隨之增加，體重也增加</a:t>
            </a:r>
          </a:p>
        </p:txBody>
      </p:sp>
    </p:spTree>
    <p:extLst>
      <p:ext uri="{BB962C8B-B14F-4D97-AF65-F5344CB8AC3E}">
        <p14:creationId xmlns:p14="http://schemas.microsoft.com/office/powerpoint/2010/main" val="344864172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xmlns="" id="{31DB15E0-B7B4-449F-A660-94F1DDB6E1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0500" y="744728"/>
            <a:ext cx="5753100" cy="5554472"/>
          </a:xfrm>
          <a:prstGeom prst="rect">
            <a:avLst/>
          </a:prstGeom>
          <a:ln>
            <a:noFill/>
          </a:ln>
          <a:effectLst>
            <a:outerShdw blurRad="292100" dist="139700" dir="2700000" algn="tl" rotWithShape="0">
              <a:srgbClr val="333333">
                <a:alpha val="65000"/>
              </a:srgbClr>
            </a:outerShdw>
          </a:effectLst>
        </p:spPr>
      </p:pic>
      <p:sp>
        <p:nvSpPr>
          <p:cNvPr id="4" name="矩形: 圓角 3">
            <a:extLst>
              <a:ext uri="{FF2B5EF4-FFF2-40B4-BE49-F238E27FC236}">
                <a16:creationId xmlns:a16="http://schemas.microsoft.com/office/drawing/2014/main" xmlns="" id="{56CF5CF6-8D15-4AB6-8CF5-57323DFEAA7E}"/>
              </a:ext>
            </a:extLst>
          </p:cNvPr>
          <p:cNvSpPr/>
          <p:nvPr/>
        </p:nvSpPr>
        <p:spPr>
          <a:xfrm>
            <a:off x="711200" y="2540000"/>
            <a:ext cx="3848100" cy="1816100"/>
          </a:xfrm>
          <a:prstGeom prst="roundRect">
            <a:avLst/>
          </a:prstGeom>
          <a:solidFill>
            <a:schemeClr val="accent1">
              <a:lumMod val="40000"/>
              <a:lumOff val="60000"/>
            </a:schemeClr>
          </a:solidFill>
          <a:scene3d>
            <a:camera prst="orthographicFront"/>
            <a:lightRig rig="threePt" dir="t"/>
          </a:scene3d>
          <a:sp3d>
            <a:bevelT prst="angle"/>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TW" sz="3600" dirty="0">
                <a:solidFill>
                  <a:schemeClr val="tx1"/>
                </a:solidFill>
              </a:rPr>
              <a:t>Let’s talk about balancing loop in our daily life</a:t>
            </a:r>
            <a:endParaRPr lang="zh-TW" altLang="en-US" sz="3600" dirty="0">
              <a:solidFill>
                <a:schemeClr val="tx1"/>
              </a:solidFill>
            </a:endParaRPr>
          </a:p>
        </p:txBody>
      </p:sp>
      <p:sp>
        <p:nvSpPr>
          <p:cNvPr id="2" name="投影片編號版面配置區 1">
            <a:extLst>
              <a:ext uri="{FF2B5EF4-FFF2-40B4-BE49-F238E27FC236}">
                <a16:creationId xmlns:a16="http://schemas.microsoft.com/office/drawing/2014/main" xmlns="" id="{E1AEDF16-D5FD-437C-9428-224EBC953CA8}"/>
              </a:ext>
            </a:extLst>
          </p:cNvPr>
          <p:cNvSpPr>
            <a:spLocks noGrp="1"/>
          </p:cNvSpPr>
          <p:nvPr>
            <p:ph type="sldNum" sz="quarter" idx="12"/>
          </p:nvPr>
        </p:nvSpPr>
        <p:spPr/>
        <p:txBody>
          <a:bodyPr/>
          <a:lstStyle/>
          <a:p>
            <a:fld id="{3070FD2B-1818-44A9-978C-44421FF42B17}" type="slidenum">
              <a:rPr lang="zh-TW" altLang="en-US" smtClean="0"/>
              <a:t>58</a:t>
            </a:fld>
            <a:endParaRPr lang="zh-TW" altLang="en-US"/>
          </a:p>
        </p:txBody>
      </p:sp>
    </p:spTree>
    <p:extLst>
      <p:ext uri="{BB962C8B-B14F-4D97-AF65-F5344CB8AC3E}">
        <p14:creationId xmlns:p14="http://schemas.microsoft.com/office/powerpoint/2010/main" val="69281658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橢圓 1">
            <a:extLst>
              <a:ext uri="{FF2B5EF4-FFF2-40B4-BE49-F238E27FC236}">
                <a16:creationId xmlns:a16="http://schemas.microsoft.com/office/drawing/2014/main" xmlns="" id="{4E000DC3-A84F-435F-8500-99EF79C80681}"/>
              </a:ext>
            </a:extLst>
          </p:cNvPr>
          <p:cNvSpPr/>
          <p:nvPr/>
        </p:nvSpPr>
        <p:spPr>
          <a:xfrm>
            <a:off x="2540000" y="3867150"/>
            <a:ext cx="3937000" cy="2413000"/>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dirty="0"/>
              <a:t>Though a lot of trees have been planted each year…</a:t>
            </a:r>
            <a:endParaRPr lang="zh-TW" altLang="en-US" sz="2800" dirty="0"/>
          </a:p>
        </p:txBody>
      </p:sp>
      <p:sp>
        <p:nvSpPr>
          <p:cNvPr id="3" name="橢圓 2">
            <a:extLst>
              <a:ext uri="{FF2B5EF4-FFF2-40B4-BE49-F238E27FC236}">
                <a16:creationId xmlns:a16="http://schemas.microsoft.com/office/drawing/2014/main" xmlns="" id="{B2454649-F704-405E-AFC4-BF19D2323BDF}"/>
              </a:ext>
            </a:extLst>
          </p:cNvPr>
          <p:cNvSpPr/>
          <p:nvPr/>
        </p:nvSpPr>
        <p:spPr>
          <a:xfrm>
            <a:off x="5499100" y="1003300"/>
            <a:ext cx="3860800" cy="233680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dirty="0"/>
              <a:t>I</a:t>
            </a:r>
            <a:r>
              <a:rPr lang="zh-TW" altLang="en-US" sz="2800" dirty="0"/>
              <a:t> </a:t>
            </a:r>
            <a:r>
              <a:rPr lang="en-US" altLang="zh-TW" sz="2800" dirty="0"/>
              <a:t>have</a:t>
            </a:r>
            <a:r>
              <a:rPr lang="zh-TW" altLang="en-US" sz="2800" dirty="0"/>
              <a:t> </a:t>
            </a:r>
            <a:r>
              <a:rPr lang="en-US" altLang="zh-TW" sz="2800" dirty="0"/>
              <a:t>taken</a:t>
            </a:r>
            <a:r>
              <a:rPr lang="zh-TW" altLang="en-US" sz="2800" dirty="0"/>
              <a:t> </a:t>
            </a:r>
            <a:r>
              <a:rPr lang="en-US" altLang="zh-TW" sz="2800" dirty="0"/>
              <a:t>the</a:t>
            </a:r>
            <a:r>
              <a:rPr lang="zh-TW" altLang="en-US" sz="2800" dirty="0"/>
              <a:t> </a:t>
            </a:r>
            <a:r>
              <a:rPr lang="en-US" altLang="zh-TW" sz="2800" dirty="0"/>
              <a:t>medicine</a:t>
            </a:r>
            <a:r>
              <a:rPr lang="zh-TW" altLang="en-US" sz="2800" dirty="0"/>
              <a:t> </a:t>
            </a:r>
            <a:r>
              <a:rPr lang="en-US" altLang="zh-TW" sz="2800" dirty="0"/>
              <a:t>for</a:t>
            </a:r>
            <a:r>
              <a:rPr lang="zh-TW" altLang="en-US" sz="2800" dirty="0"/>
              <a:t> </a:t>
            </a:r>
            <a:r>
              <a:rPr lang="en-US" altLang="zh-TW" sz="2800" dirty="0"/>
              <a:t>three</a:t>
            </a:r>
            <a:r>
              <a:rPr lang="zh-TW" altLang="en-US" sz="2800" dirty="0"/>
              <a:t> </a:t>
            </a:r>
            <a:r>
              <a:rPr lang="en-US" altLang="zh-TW" sz="2800" dirty="0"/>
              <a:t>days,</a:t>
            </a:r>
            <a:r>
              <a:rPr lang="zh-TW" altLang="en-US" sz="2800" dirty="0"/>
              <a:t> </a:t>
            </a:r>
            <a:r>
              <a:rPr lang="en-US" altLang="zh-TW" sz="2800" dirty="0"/>
              <a:t>but…</a:t>
            </a:r>
            <a:endParaRPr lang="zh-TW" altLang="en-US" sz="2800" dirty="0"/>
          </a:p>
        </p:txBody>
      </p:sp>
      <p:sp>
        <p:nvSpPr>
          <p:cNvPr id="4" name="橢圓 3">
            <a:extLst>
              <a:ext uri="{FF2B5EF4-FFF2-40B4-BE49-F238E27FC236}">
                <a16:creationId xmlns:a16="http://schemas.microsoft.com/office/drawing/2014/main" xmlns="" id="{A0B1013B-1706-438D-BDE4-65F4CF27C712}"/>
              </a:ext>
            </a:extLst>
          </p:cNvPr>
          <p:cNvSpPr/>
          <p:nvPr/>
        </p:nvSpPr>
        <p:spPr>
          <a:xfrm>
            <a:off x="1098550" y="1511300"/>
            <a:ext cx="3771900" cy="22479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dirty="0">
                <a:solidFill>
                  <a:schemeClr val="tx1"/>
                </a:solidFill>
              </a:rPr>
              <a:t>Although I set the conditioner at 26</a:t>
            </a:r>
            <a:r>
              <a:rPr lang="en-US" altLang="zh-TW" sz="2800" dirty="0">
                <a:solidFill>
                  <a:schemeClr val="tx1"/>
                </a:solidFill>
                <a:latin typeface="新細明體" panose="02020500000000000000" pitchFamily="18" charset="-120"/>
                <a:ea typeface="新細明體" panose="02020500000000000000" pitchFamily="18" charset="-120"/>
              </a:rPr>
              <a:t>℃…</a:t>
            </a:r>
            <a:endParaRPr lang="zh-TW" altLang="en-US" sz="2800" dirty="0">
              <a:solidFill>
                <a:schemeClr val="tx1"/>
              </a:solidFill>
            </a:endParaRPr>
          </a:p>
        </p:txBody>
      </p:sp>
      <p:sp>
        <p:nvSpPr>
          <p:cNvPr id="5" name="橢圓 4">
            <a:extLst>
              <a:ext uri="{FF2B5EF4-FFF2-40B4-BE49-F238E27FC236}">
                <a16:creationId xmlns:a16="http://schemas.microsoft.com/office/drawing/2014/main" xmlns="" id="{5234DF8E-4B25-4605-993F-EF3D35376E08}"/>
              </a:ext>
            </a:extLst>
          </p:cNvPr>
          <p:cNvSpPr/>
          <p:nvPr/>
        </p:nvSpPr>
        <p:spPr>
          <a:xfrm>
            <a:off x="7175500" y="3651250"/>
            <a:ext cx="3860800" cy="26289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dirty="0">
                <a:solidFill>
                  <a:schemeClr val="tx1"/>
                </a:solidFill>
              </a:rPr>
              <a:t>No matter how hard the government has tried to promote recycling…</a:t>
            </a:r>
            <a:endParaRPr lang="zh-TW" altLang="en-US" sz="2800" dirty="0">
              <a:solidFill>
                <a:schemeClr val="tx1"/>
              </a:solidFill>
            </a:endParaRPr>
          </a:p>
        </p:txBody>
      </p:sp>
      <p:sp>
        <p:nvSpPr>
          <p:cNvPr id="7" name="文字方塊 6">
            <a:extLst>
              <a:ext uri="{FF2B5EF4-FFF2-40B4-BE49-F238E27FC236}">
                <a16:creationId xmlns:a16="http://schemas.microsoft.com/office/drawing/2014/main" xmlns="" id="{DEE5EBB7-F377-4481-A561-324E09359EEF}"/>
              </a:ext>
            </a:extLst>
          </p:cNvPr>
          <p:cNvSpPr txBox="1"/>
          <p:nvPr/>
        </p:nvSpPr>
        <p:spPr>
          <a:xfrm>
            <a:off x="1000125" y="457200"/>
            <a:ext cx="2860675" cy="769441"/>
          </a:xfrm>
          <a:prstGeom prst="rect">
            <a:avLst/>
          </a:prstGeom>
          <a:noFill/>
          <a:ln w="57150">
            <a:solidFill>
              <a:schemeClr val="accent2">
                <a:lumMod val="50000"/>
              </a:schemeClr>
            </a:solidFill>
          </a:ln>
        </p:spPr>
        <p:txBody>
          <a:bodyPr wrap="square" rtlCol="0">
            <a:spAutoFit/>
          </a:bodyPr>
          <a:lstStyle/>
          <a:p>
            <a:r>
              <a:rPr lang="en-US" altLang="zh-TW" sz="4400" dirty="0"/>
              <a:t>My Class…</a:t>
            </a:r>
            <a:endParaRPr lang="zh-TW" altLang="en-US" sz="4400" dirty="0"/>
          </a:p>
        </p:txBody>
      </p:sp>
      <p:sp>
        <p:nvSpPr>
          <p:cNvPr id="8" name="投影片編號版面配置區 7">
            <a:extLst>
              <a:ext uri="{FF2B5EF4-FFF2-40B4-BE49-F238E27FC236}">
                <a16:creationId xmlns:a16="http://schemas.microsoft.com/office/drawing/2014/main" xmlns="" id="{E461D555-FFEF-4BED-BC3F-6C1CBD030C7C}"/>
              </a:ext>
            </a:extLst>
          </p:cNvPr>
          <p:cNvSpPr>
            <a:spLocks noGrp="1"/>
          </p:cNvSpPr>
          <p:nvPr>
            <p:ph type="sldNum" sz="quarter" idx="12"/>
          </p:nvPr>
        </p:nvSpPr>
        <p:spPr/>
        <p:txBody>
          <a:bodyPr/>
          <a:lstStyle/>
          <a:p>
            <a:fld id="{3070FD2B-1818-44A9-978C-44421FF42B17}" type="slidenum">
              <a:rPr lang="zh-TW" altLang="en-US" smtClean="0"/>
              <a:t>59</a:t>
            </a:fld>
            <a:endParaRPr lang="zh-TW" altLang="en-US"/>
          </a:p>
        </p:txBody>
      </p:sp>
    </p:spTree>
    <p:extLst>
      <p:ext uri="{BB962C8B-B14F-4D97-AF65-F5344CB8AC3E}">
        <p14:creationId xmlns:p14="http://schemas.microsoft.com/office/powerpoint/2010/main" val="283469503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xmlns="" id="{70B96D41-8F61-4D72-A384-D0EC5C7597FF}"/>
              </a:ext>
            </a:extLst>
          </p:cNvPr>
          <p:cNvSpPr txBox="1"/>
          <p:nvPr/>
        </p:nvSpPr>
        <p:spPr>
          <a:xfrm>
            <a:off x="774700" y="660400"/>
            <a:ext cx="2628900" cy="707886"/>
          </a:xfrm>
          <a:prstGeom prst="rect">
            <a:avLst/>
          </a:prstGeom>
          <a:noFill/>
          <a:ln w="57150">
            <a:solidFill>
              <a:schemeClr val="accent3">
                <a:lumMod val="60000"/>
                <a:lumOff val="40000"/>
              </a:schemeClr>
            </a:solidFill>
          </a:ln>
        </p:spPr>
        <p:txBody>
          <a:bodyPr wrap="square" rtlCol="0">
            <a:spAutoFit/>
          </a:bodyPr>
          <a:lstStyle/>
          <a:p>
            <a:r>
              <a:rPr lang="en-US" altLang="zh-TW" sz="4000" dirty="0"/>
              <a:t>Time Delay</a:t>
            </a:r>
            <a:endParaRPr lang="zh-TW" altLang="en-US" sz="4000" dirty="0"/>
          </a:p>
        </p:txBody>
      </p:sp>
      <p:sp>
        <p:nvSpPr>
          <p:cNvPr id="3" name="文字方塊 2">
            <a:extLst>
              <a:ext uri="{FF2B5EF4-FFF2-40B4-BE49-F238E27FC236}">
                <a16:creationId xmlns:a16="http://schemas.microsoft.com/office/drawing/2014/main" xmlns="" id="{C1EB2543-4A46-469D-BB58-FADDCE62371B}"/>
              </a:ext>
            </a:extLst>
          </p:cNvPr>
          <p:cNvSpPr txBox="1"/>
          <p:nvPr/>
        </p:nvSpPr>
        <p:spPr>
          <a:xfrm>
            <a:off x="5257800" y="1689100"/>
            <a:ext cx="2984500" cy="584775"/>
          </a:xfrm>
          <a:prstGeom prst="rect">
            <a:avLst/>
          </a:prstGeom>
          <a:noFill/>
        </p:spPr>
        <p:txBody>
          <a:bodyPr wrap="square" rtlCol="0">
            <a:spAutoFit/>
          </a:bodyPr>
          <a:lstStyle/>
          <a:p>
            <a:r>
              <a:rPr lang="en-US" altLang="zh-TW" sz="32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Actual condition </a:t>
            </a:r>
            <a:endParaRPr lang="zh-TW" altLang="en-US" sz="32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4" name="文字方塊 3">
            <a:extLst>
              <a:ext uri="{FF2B5EF4-FFF2-40B4-BE49-F238E27FC236}">
                <a16:creationId xmlns:a16="http://schemas.microsoft.com/office/drawing/2014/main" xmlns="" id="{08D43C50-0ED6-4E9C-B591-787B4A8F796D}"/>
              </a:ext>
            </a:extLst>
          </p:cNvPr>
          <p:cNvSpPr txBox="1"/>
          <p:nvPr/>
        </p:nvSpPr>
        <p:spPr>
          <a:xfrm>
            <a:off x="5257800" y="4602795"/>
            <a:ext cx="3160584" cy="584775"/>
          </a:xfrm>
          <a:prstGeom prst="rect">
            <a:avLst/>
          </a:prstGeom>
          <a:noFill/>
        </p:spPr>
        <p:txBody>
          <a:bodyPr wrap="square" rtlCol="0">
            <a:spAutoFit/>
          </a:bodyPr>
          <a:lstStyle/>
          <a:p>
            <a:r>
              <a:rPr lang="en-US" altLang="zh-TW" sz="3200" b="1" dirty="0">
                <a:ln w="22225">
                  <a:solidFill>
                    <a:schemeClr val="accent2"/>
                  </a:solidFill>
                  <a:prstDash val="solid"/>
                </a:ln>
                <a:solidFill>
                  <a:schemeClr val="accent2">
                    <a:lumMod val="40000"/>
                    <a:lumOff val="60000"/>
                  </a:schemeClr>
                </a:solidFill>
              </a:rPr>
              <a:t>Corrective action</a:t>
            </a:r>
            <a:endParaRPr lang="zh-TW" altLang="en-US" sz="3200" b="1" dirty="0">
              <a:ln w="22225">
                <a:solidFill>
                  <a:schemeClr val="accent2"/>
                </a:solidFill>
                <a:prstDash val="solid"/>
              </a:ln>
              <a:solidFill>
                <a:schemeClr val="accent2">
                  <a:lumMod val="40000"/>
                  <a:lumOff val="60000"/>
                </a:schemeClr>
              </a:solidFill>
            </a:endParaRPr>
          </a:p>
        </p:txBody>
      </p:sp>
      <p:sp>
        <p:nvSpPr>
          <p:cNvPr id="5" name="箭號: 弧形下彎 4">
            <a:extLst>
              <a:ext uri="{FF2B5EF4-FFF2-40B4-BE49-F238E27FC236}">
                <a16:creationId xmlns:a16="http://schemas.microsoft.com/office/drawing/2014/main" xmlns="" id="{E513364B-15C1-4C89-A144-B659AF71326D}"/>
              </a:ext>
            </a:extLst>
          </p:cNvPr>
          <p:cNvSpPr/>
          <p:nvPr/>
        </p:nvSpPr>
        <p:spPr>
          <a:xfrm rot="5400000">
            <a:off x="7328530" y="2908930"/>
            <a:ext cx="3021340" cy="11938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6" name="箭號: 弧形下彎 5">
            <a:extLst>
              <a:ext uri="{FF2B5EF4-FFF2-40B4-BE49-F238E27FC236}">
                <a16:creationId xmlns:a16="http://schemas.microsoft.com/office/drawing/2014/main" xmlns="" id="{9406D36E-510A-4CD8-8623-6B8DE85BE5CE}"/>
              </a:ext>
            </a:extLst>
          </p:cNvPr>
          <p:cNvSpPr/>
          <p:nvPr/>
        </p:nvSpPr>
        <p:spPr>
          <a:xfrm rot="16200000">
            <a:off x="3012885" y="2771585"/>
            <a:ext cx="3156330" cy="13335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7" name="文字方塊 6">
            <a:extLst>
              <a:ext uri="{FF2B5EF4-FFF2-40B4-BE49-F238E27FC236}">
                <a16:creationId xmlns:a16="http://schemas.microsoft.com/office/drawing/2014/main" xmlns="" id="{85B2E490-F436-4BC4-8BE0-8F64D3561C03}"/>
              </a:ext>
            </a:extLst>
          </p:cNvPr>
          <p:cNvSpPr txBox="1"/>
          <p:nvPr/>
        </p:nvSpPr>
        <p:spPr>
          <a:xfrm rot="20299877">
            <a:off x="3456439" y="3785849"/>
            <a:ext cx="1596451" cy="461665"/>
          </a:xfrm>
          <a:prstGeom prst="rect">
            <a:avLst/>
          </a:prstGeom>
          <a:solidFill>
            <a:srgbClr val="FFC000"/>
          </a:solidFill>
        </p:spPr>
        <p:txBody>
          <a:bodyPr wrap="square" rtlCol="0">
            <a:spAutoFit/>
          </a:bodyPr>
          <a:lstStyle/>
          <a:p>
            <a:r>
              <a:rPr lang="en-US" altLang="zh-TW" sz="2400" b="1" dirty="0"/>
              <a:t>Time delay</a:t>
            </a:r>
            <a:endParaRPr lang="zh-TW" altLang="en-US" sz="2400" b="1" dirty="0"/>
          </a:p>
        </p:txBody>
      </p:sp>
      <p:sp>
        <p:nvSpPr>
          <p:cNvPr id="8" name="投影片編號版面配置區 7">
            <a:extLst>
              <a:ext uri="{FF2B5EF4-FFF2-40B4-BE49-F238E27FC236}">
                <a16:creationId xmlns:a16="http://schemas.microsoft.com/office/drawing/2014/main" xmlns="" id="{CAF94164-F2D3-496C-AD84-4A30F90F3442}"/>
              </a:ext>
            </a:extLst>
          </p:cNvPr>
          <p:cNvSpPr>
            <a:spLocks noGrp="1"/>
          </p:cNvSpPr>
          <p:nvPr>
            <p:ph type="sldNum" sz="quarter" idx="12"/>
          </p:nvPr>
        </p:nvSpPr>
        <p:spPr/>
        <p:txBody>
          <a:bodyPr/>
          <a:lstStyle/>
          <a:p>
            <a:fld id="{3070FD2B-1818-44A9-978C-44421FF42B17}" type="slidenum">
              <a:rPr lang="zh-TW" altLang="en-US" smtClean="0"/>
              <a:t>60</a:t>
            </a:fld>
            <a:endParaRPr lang="zh-TW" altLang="en-US"/>
          </a:p>
        </p:txBody>
      </p:sp>
    </p:spTree>
    <p:extLst>
      <p:ext uri="{BB962C8B-B14F-4D97-AF65-F5344CB8AC3E}">
        <p14:creationId xmlns:p14="http://schemas.microsoft.com/office/powerpoint/2010/main" val="146910673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圖片 2">
            <a:extLst>
              <a:ext uri="{FF2B5EF4-FFF2-40B4-BE49-F238E27FC236}">
                <a16:creationId xmlns:a16="http://schemas.microsoft.com/office/drawing/2014/main" xmlns="" id="{5C028B81-95D1-4B58-A31B-1193E60AA2C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82888" y="549276"/>
            <a:ext cx="6481762" cy="568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字方塊 3">
            <a:extLst>
              <a:ext uri="{FF2B5EF4-FFF2-40B4-BE49-F238E27FC236}">
                <a16:creationId xmlns:a16="http://schemas.microsoft.com/office/drawing/2014/main" xmlns="" id="{D074B9B5-DC4A-4F08-B670-E37C0FEAA520}"/>
              </a:ext>
            </a:extLst>
          </p:cNvPr>
          <p:cNvSpPr txBox="1"/>
          <p:nvPr/>
        </p:nvSpPr>
        <p:spPr>
          <a:xfrm>
            <a:off x="4511676" y="3068638"/>
            <a:ext cx="1584325" cy="831850"/>
          </a:xfrm>
          <a:prstGeom prst="rect">
            <a:avLst/>
          </a:prstGeom>
          <a:solidFill>
            <a:schemeClr val="accent1">
              <a:lumMod val="40000"/>
              <a:lumOff val="60000"/>
            </a:schemeClr>
          </a:solidFill>
        </p:spPr>
        <p:txBody>
          <a:bodyPr>
            <a:spAutoFit/>
          </a:bodyPr>
          <a:lstStyle/>
          <a:p>
            <a:pPr algn="ctr">
              <a:defRPr/>
            </a:pPr>
            <a:r>
              <a:rPr lang="en-US" altLang="zh-TW" sz="2400" b="1" dirty="0">
                <a:latin typeface="Adobe Hebrew" panose="02040503050201020203" pitchFamily="18" charset="-79"/>
                <a:cs typeface="Adobe Hebrew" panose="02040503050201020203" pitchFamily="18" charset="-79"/>
              </a:rPr>
              <a:t>Working pressure</a:t>
            </a:r>
            <a:endParaRPr lang="zh-TW" altLang="en-US" sz="2400" b="1" dirty="0">
              <a:latin typeface="Adobe Hebrew" panose="02040503050201020203" pitchFamily="18" charset="-79"/>
              <a:cs typeface="Adobe Hebrew" panose="02040503050201020203" pitchFamily="18" charset="-79"/>
            </a:endParaRPr>
          </a:p>
        </p:txBody>
      </p:sp>
      <p:sp>
        <p:nvSpPr>
          <p:cNvPr id="5" name="文字方塊 4">
            <a:extLst>
              <a:ext uri="{FF2B5EF4-FFF2-40B4-BE49-F238E27FC236}">
                <a16:creationId xmlns:a16="http://schemas.microsoft.com/office/drawing/2014/main" xmlns="" id="{B342FACC-1983-414F-A8D2-5D386D57B417}"/>
              </a:ext>
            </a:extLst>
          </p:cNvPr>
          <p:cNvSpPr txBox="1"/>
          <p:nvPr/>
        </p:nvSpPr>
        <p:spPr>
          <a:xfrm>
            <a:off x="4295776" y="315913"/>
            <a:ext cx="2087563" cy="831850"/>
          </a:xfrm>
          <a:prstGeom prst="rect">
            <a:avLst/>
          </a:prstGeom>
          <a:solidFill>
            <a:schemeClr val="accent2">
              <a:lumMod val="75000"/>
            </a:schemeClr>
          </a:solidFill>
        </p:spPr>
        <p:txBody>
          <a:bodyPr>
            <a:spAutoFit/>
          </a:bodyPr>
          <a:lstStyle/>
          <a:p>
            <a:pPr algn="ctr">
              <a:defRPr/>
            </a:pPr>
            <a:endParaRPr lang="en-US" altLang="zh-TW" sz="2400" b="1" dirty="0">
              <a:latin typeface="Adobe Hebrew" panose="02040503050201020203" pitchFamily="18" charset="-79"/>
              <a:cs typeface="Adobe Hebrew" panose="02040503050201020203" pitchFamily="18" charset="-79"/>
            </a:endParaRPr>
          </a:p>
          <a:p>
            <a:pPr algn="ctr">
              <a:defRPr/>
            </a:pPr>
            <a:r>
              <a:rPr lang="en-US" altLang="zh-TW" sz="2400" b="1" dirty="0">
                <a:solidFill>
                  <a:schemeClr val="bg1"/>
                </a:solidFill>
                <a:latin typeface="Adobe Hebrew" panose="02040503050201020203" pitchFamily="18" charset="-79"/>
                <a:cs typeface="Adobe Hebrew" panose="02040503050201020203" pitchFamily="18" charset="-79"/>
              </a:rPr>
              <a:t>Drinking</a:t>
            </a:r>
            <a:endParaRPr lang="zh-TW" altLang="en-US" sz="2400" b="1" dirty="0">
              <a:solidFill>
                <a:schemeClr val="bg1"/>
              </a:solidFill>
              <a:latin typeface="Adobe Hebrew" panose="02040503050201020203" pitchFamily="18" charset="-79"/>
              <a:cs typeface="Adobe Hebrew" panose="02040503050201020203" pitchFamily="18" charset="-79"/>
            </a:endParaRPr>
          </a:p>
        </p:txBody>
      </p:sp>
      <p:sp>
        <p:nvSpPr>
          <p:cNvPr id="6" name="文字方塊 5">
            <a:extLst>
              <a:ext uri="{FF2B5EF4-FFF2-40B4-BE49-F238E27FC236}">
                <a16:creationId xmlns:a16="http://schemas.microsoft.com/office/drawing/2014/main" xmlns="" id="{565EF8A8-0BB7-46EB-A02D-3DAA80E70806}"/>
              </a:ext>
            </a:extLst>
          </p:cNvPr>
          <p:cNvSpPr txBox="1"/>
          <p:nvPr/>
        </p:nvSpPr>
        <p:spPr>
          <a:xfrm>
            <a:off x="4295776" y="5380038"/>
            <a:ext cx="2087563" cy="831850"/>
          </a:xfrm>
          <a:prstGeom prst="rect">
            <a:avLst/>
          </a:prstGeom>
          <a:solidFill>
            <a:schemeClr val="accent3">
              <a:lumMod val="50000"/>
            </a:schemeClr>
          </a:solidFill>
        </p:spPr>
        <p:txBody>
          <a:bodyPr>
            <a:spAutoFit/>
          </a:bodyPr>
          <a:lstStyle/>
          <a:p>
            <a:pPr algn="ctr">
              <a:defRPr/>
            </a:pPr>
            <a:r>
              <a:rPr lang="en-US" altLang="zh-TW" sz="2400" b="1" dirty="0">
                <a:solidFill>
                  <a:schemeClr val="bg1"/>
                </a:solidFill>
                <a:effectLst>
                  <a:outerShdw blurRad="38100" dist="38100" dir="2700000" algn="tl">
                    <a:srgbClr val="000000">
                      <a:alpha val="43137"/>
                    </a:srgbClr>
                  </a:outerShdw>
                </a:effectLst>
                <a:latin typeface="Adobe Hebrew" panose="02040503050201020203" pitchFamily="18" charset="-79"/>
                <a:cs typeface="Adobe Hebrew" panose="02040503050201020203" pitchFamily="18" charset="-79"/>
              </a:rPr>
              <a:t>Regular</a:t>
            </a:r>
          </a:p>
          <a:p>
            <a:pPr algn="ctr">
              <a:defRPr/>
            </a:pPr>
            <a:r>
              <a:rPr lang="en-US" altLang="zh-TW" sz="2400" b="1" dirty="0">
                <a:solidFill>
                  <a:schemeClr val="bg1"/>
                </a:solidFill>
                <a:effectLst>
                  <a:outerShdw blurRad="38100" dist="38100" dir="2700000" algn="tl">
                    <a:srgbClr val="000000">
                      <a:alpha val="43137"/>
                    </a:srgbClr>
                  </a:outerShdw>
                </a:effectLst>
                <a:latin typeface="Adobe Hebrew" panose="02040503050201020203" pitchFamily="18" charset="-79"/>
                <a:cs typeface="Adobe Hebrew" panose="02040503050201020203" pitchFamily="18" charset="-79"/>
              </a:rPr>
              <a:t>exercise</a:t>
            </a:r>
            <a:endParaRPr lang="zh-TW" altLang="en-US" sz="2400" b="1" dirty="0">
              <a:solidFill>
                <a:schemeClr val="bg1"/>
              </a:solidFill>
              <a:effectLst>
                <a:outerShdw blurRad="38100" dist="38100" dir="2700000" algn="tl">
                  <a:srgbClr val="000000">
                    <a:alpha val="43137"/>
                  </a:srgbClr>
                </a:outerShdw>
              </a:effectLst>
              <a:latin typeface="Adobe Hebrew" panose="02040503050201020203" pitchFamily="18" charset="-79"/>
              <a:cs typeface="Adobe Hebrew" panose="02040503050201020203" pitchFamily="18" charset="-79"/>
            </a:endParaRPr>
          </a:p>
        </p:txBody>
      </p:sp>
      <p:sp>
        <p:nvSpPr>
          <p:cNvPr id="31750" name="文字方塊 6">
            <a:extLst>
              <a:ext uri="{FF2B5EF4-FFF2-40B4-BE49-F238E27FC236}">
                <a16:creationId xmlns:a16="http://schemas.microsoft.com/office/drawing/2014/main" xmlns="" id="{0A0B80CF-21DC-4208-9F75-3F3009526A68}"/>
              </a:ext>
            </a:extLst>
          </p:cNvPr>
          <p:cNvSpPr txBox="1">
            <a:spLocks noChangeArrowheads="1"/>
          </p:cNvSpPr>
          <p:nvPr/>
        </p:nvSpPr>
        <p:spPr bwMode="auto">
          <a:xfrm>
            <a:off x="7967664" y="2978151"/>
            <a:ext cx="1584325" cy="83026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TW" sz="2400" b="1">
                <a:latin typeface="Adobe Hebrew" panose="02040503050201020203" pitchFamily="18" charset="-79"/>
                <a:cs typeface="Adobe Hebrew" panose="02040503050201020203" pitchFamily="18" charset="-79"/>
              </a:rPr>
              <a:t>Liver</a:t>
            </a:r>
          </a:p>
          <a:p>
            <a:pPr algn="ctr"/>
            <a:r>
              <a:rPr lang="en-US" altLang="zh-TW" sz="2400" b="1">
                <a:latin typeface="Adobe Hebrew" panose="02040503050201020203" pitchFamily="18" charset="-79"/>
                <a:cs typeface="Adobe Hebrew" panose="02040503050201020203" pitchFamily="18" charset="-79"/>
              </a:rPr>
              <a:t>disease</a:t>
            </a:r>
            <a:endParaRPr lang="zh-TW" altLang="en-US" sz="2400" b="1">
              <a:latin typeface="Adobe Hebrew" panose="02040503050201020203" pitchFamily="18" charset="-79"/>
              <a:cs typeface="Adobe Hebrew" panose="02040503050201020203" pitchFamily="18" charset="-79"/>
            </a:endParaRPr>
          </a:p>
        </p:txBody>
      </p:sp>
      <p:sp>
        <p:nvSpPr>
          <p:cNvPr id="8" name="文字方塊 7">
            <a:extLst>
              <a:ext uri="{FF2B5EF4-FFF2-40B4-BE49-F238E27FC236}">
                <a16:creationId xmlns:a16="http://schemas.microsoft.com/office/drawing/2014/main" xmlns="" id="{7ADEF2ED-4F41-4451-B9E9-1F4B2C047756}"/>
              </a:ext>
            </a:extLst>
          </p:cNvPr>
          <p:cNvSpPr txBox="1"/>
          <p:nvPr/>
        </p:nvSpPr>
        <p:spPr>
          <a:xfrm>
            <a:off x="6396038" y="4149726"/>
            <a:ext cx="1860550" cy="460375"/>
          </a:xfrm>
          <a:prstGeom prst="rect">
            <a:avLst/>
          </a:prstGeom>
          <a:solidFill>
            <a:schemeClr val="accent6">
              <a:lumMod val="75000"/>
            </a:schemeClr>
          </a:solidFill>
        </p:spPr>
        <p:txBody>
          <a:bodyPr>
            <a:spAutoFit/>
          </a:bodyPr>
          <a:lstStyle/>
          <a:p>
            <a:pPr algn="ctr">
              <a:defRPr/>
            </a:pPr>
            <a:r>
              <a:rPr lang="en-US" altLang="zh-TW" sz="2400" b="1" dirty="0">
                <a:effectLst>
                  <a:outerShdw blurRad="38100" dist="38100" dir="2700000" algn="tl">
                    <a:srgbClr val="000000">
                      <a:alpha val="43137"/>
                    </a:srgbClr>
                  </a:outerShdw>
                </a:effectLst>
                <a:latin typeface="Adobe Hebrew" panose="02040503050201020203" pitchFamily="18" charset="-79"/>
                <a:cs typeface="Adobe Hebrew" panose="02040503050201020203" pitchFamily="18" charset="-79"/>
              </a:rPr>
              <a:t>Time delay</a:t>
            </a:r>
            <a:endParaRPr lang="zh-TW" altLang="en-US" sz="2400" b="1" dirty="0">
              <a:effectLst>
                <a:outerShdw blurRad="38100" dist="38100" dir="2700000" algn="tl">
                  <a:srgbClr val="000000">
                    <a:alpha val="43137"/>
                  </a:srgbClr>
                </a:outerShdw>
              </a:effectLst>
              <a:latin typeface="Adobe Hebrew" panose="02040503050201020203" pitchFamily="18" charset="-79"/>
              <a:cs typeface="Adobe Hebrew" panose="02040503050201020203" pitchFamily="18" charset="-79"/>
            </a:endParaRPr>
          </a:p>
        </p:txBody>
      </p:sp>
      <p:sp>
        <p:nvSpPr>
          <p:cNvPr id="2" name="投影片編號版面配置區 1">
            <a:extLst>
              <a:ext uri="{FF2B5EF4-FFF2-40B4-BE49-F238E27FC236}">
                <a16:creationId xmlns:a16="http://schemas.microsoft.com/office/drawing/2014/main" xmlns="" id="{E5B95E91-C2F7-4998-B3F4-914F8A346576}"/>
              </a:ext>
            </a:extLst>
          </p:cNvPr>
          <p:cNvSpPr>
            <a:spLocks noGrp="1"/>
          </p:cNvSpPr>
          <p:nvPr>
            <p:ph type="sldNum" sz="quarter" idx="12"/>
          </p:nvPr>
        </p:nvSpPr>
        <p:spPr/>
        <p:txBody>
          <a:bodyPr/>
          <a:lstStyle/>
          <a:p>
            <a:fld id="{3070FD2B-1818-44A9-978C-44421FF42B17}" type="slidenum">
              <a:rPr lang="zh-TW" altLang="en-US" smtClean="0"/>
              <a:t>61</a:t>
            </a:fld>
            <a:endParaRPr lang="zh-TW" altLang="en-US"/>
          </a:p>
        </p:txBody>
      </p:sp>
    </p:spTree>
    <p:extLst>
      <p:ext uri="{BB962C8B-B14F-4D97-AF65-F5344CB8AC3E}">
        <p14:creationId xmlns:p14="http://schemas.microsoft.com/office/powerpoint/2010/main" val="388139692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xmlns="" id="{1D70B756-8BAC-4B0E-A679-392B138CF5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 y="135731"/>
            <a:ext cx="12077700" cy="6607969"/>
          </a:xfrm>
          <a:prstGeom prst="rect">
            <a:avLst/>
          </a:prstGeom>
        </p:spPr>
      </p:pic>
      <p:sp>
        <p:nvSpPr>
          <p:cNvPr id="4" name="投影片編號版面配置區 3">
            <a:extLst>
              <a:ext uri="{FF2B5EF4-FFF2-40B4-BE49-F238E27FC236}">
                <a16:creationId xmlns:a16="http://schemas.microsoft.com/office/drawing/2014/main" xmlns="" id="{D3A1E4A0-B356-4B47-B99A-CFD5168CE71E}"/>
              </a:ext>
            </a:extLst>
          </p:cNvPr>
          <p:cNvSpPr>
            <a:spLocks noGrp="1"/>
          </p:cNvSpPr>
          <p:nvPr>
            <p:ph type="sldNum" sz="quarter" idx="12"/>
          </p:nvPr>
        </p:nvSpPr>
        <p:spPr/>
        <p:txBody>
          <a:bodyPr/>
          <a:lstStyle/>
          <a:p>
            <a:fld id="{3070FD2B-1818-44A9-978C-44421FF42B17}" type="slidenum">
              <a:rPr lang="zh-TW" altLang="en-US" smtClean="0"/>
              <a:t>62</a:t>
            </a:fld>
            <a:endParaRPr lang="zh-TW" altLang="en-US"/>
          </a:p>
        </p:txBody>
      </p:sp>
    </p:spTree>
    <p:extLst>
      <p:ext uri="{BB962C8B-B14F-4D97-AF65-F5344CB8AC3E}">
        <p14:creationId xmlns:p14="http://schemas.microsoft.com/office/powerpoint/2010/main" val="255278741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xmlns="" id="{14A89624-9137-42AC-A3BF-DC19068174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800" y="1"/>
            <a:ext cx="11887200" cy="6692900"/>
          </a:xfrm>
          <a:prstGeom prst="rect">
            <a:avLst/>
          </a:prstGeom>
        </p:spPr>
      </p:pic>
      <p:sp>
        <p:nvSpPr>
          <p:cNvPr id="4" name="投影片編號版面配置區 3">
            <a:extLst>
              <a:ext uri="{FF2B5EF4-FFF2-40B4-BE49-F238E27FC236}">
                <a16:creationId xmlns:a16="http://schemas.microsoft.com/office/drawing/2014/main" xmlns="" id="{EBD8FB63-8DA3-4BC2-AF44-4F243678FF9A}"/>
              </a:ext>
            </a:extLst>
          </p:cNvPr>
          <p:cNvSpPr>
            <a:spLocks noGrp="1"/>
          </p:cNvSpPr>
          <p:nvPr>
            <p:ph type="sldNum" sz="quarter" idx="12"/>
          </p:nvPr>
        </p:nvSpPr>
        <p:spPr/>
        <p:txBody>
          <a:bodyPr/>
          <a:lstStyle/>
          <a:p>
            <a:fld id="{3070FD2B-1818-44A9-978C-44421FF42B17}" type="slidenum">
              <a:rPr lang="zh-TW" altLang="en-US" smtClean="0"/>
              <a:t>63</a:t>
            </a:fld>
            <a:endParaRPr lang="zh-TW" altLang="en-US"/>
          </a:p>
        </p:txBody>
      </p:sp>
    </p:spTree>
    <p:extLst>
      <p:ext uri="{BB962C8B-B14F-4D97-AF65-F5344CB8AC3E}">
        <p14:creationId xmlns:p14="http://schemas.microsoft.com/office/powerpoint/2010/main" val="187990187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xmlns="" id="{5542DDFE-A06F-4836-8DED-47FB76D1C9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00" y="0"/>
            <a:ext cx="12280900" cy="6858000"/>
          </a:xfrm>
          <a:prstGeom prst="rect">
            <a:avLst/>
          </a:prstGeom>
        </p:spPr>
      </p:pic>
      <p:sp>
        <p:nvSpPr>
          <p:cNvPr id="4" name="投影片編號版面配置區 3">
            <a:extLst>
              <a:ext uri="{FF2B5EF4-FFF2-40B4-BE49-F238E27FC236}">
                <a16:creationId xmlns:a16="http://schemas.microsoft.com/office/drawing/2014/main" xmlns="" id="{3D661F60-E068-4CA4-B2A1-47A6842C4514}"/>
              </a:ext>
            </a:extLst>
          </p:cNvPr>
          <p:cNvSpPr>
            <a:spLocks noGrp="1"/>
          </p:cNvSpPr>
          <p:nvPr>
            <p:ph type="sldNum" sz="quarter" idx="12"/>
          </p:nvPr>
        </p:nvSpPr>
        <p:spPr/>
        <p:txBody>
          <a:bodyPr/>
          <a:lstStyle/>
          <a:p>
            <a:fld id="{3070FD2B-1818-44A9-978C-44421FF42B17}" type="slidenum">
              <a:rPr lang="zh-TW" altLang="en-US" smtClean="0"/>
              <a:t>64</a:t>
            </a:fld>
            <a:endParaRPr lang="zh-TW" altLang="en-US"/>
          </a:p>
        </p:txBody>
      </p:sp>
    </p:spTree>
    <p:extLst>
      <p:ext uri="{BB962C8B-B14F-4D97-AF65-F5344CB8AC3E}">
        <p14:creationId xmlns:p14="http://schemas.microsoft.com/office/powerpoint/2010/main" val="208846276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標題 1">
            <a:extLst>
              <a:ext uri="{FF2B5EF4-FFF2-40B4-BE49-F238E27FC236}">
                <a16:creationId xmlns:a16="http://schemas.microsoft.com/office/drawing/2014/main" xmlns="" id="{81CDFF4D-2C4E-4BB3-A975-492CD6D920FF}"/>
              </a:ext>
            </a:extLst>
          </p:cNvPr>
          <p:cNvSpPr>
            <a:spLocks noGrp="1"/>
          </p:cNvSpPr>
          <p:nvPr>
            <p:ph type="title"/>
          </p:nvPr>
        </p:nvSpPr>
        <p:spPr>
          <a:xfrm>
            <a:off x="838200" y="365125"/>
            <a:ext cx="3695700" cy="992187"/>
          </a:xfrm>
          <a:ln w="57150">
            <a:solidFill>
              <a:srgbClr val="7030A0"/>
            </a:solidFill>
          </a:ln>
        </p:spPr>
        <p:txBody>
          <a:bodyPr/>
          <a:lstStyle/>
          <a:p>
            <a:pPr eaLnBrk="1" hangingPunct="1"/>
            <a:r>
              <a:rPr lang="en-US" altLang="zh-TW" b="1" dirty="0"/>
              <a:t>Mental Model</a:t>
            </a:r>
            <a:endParaRPr lang="zh-TW" altLang="en-US" b="1" dirty="0"/>
          </a:p>
        </p:txBody>
      </p:sp>
      <p:sp>
        <p:nvSpPr>
          <p:cNvPr id="29699" name="內容版面配置區 2">
            <a:extLst>
              <a:ext uri="{FF2B5EF4-FFF2-40B4-BE49-F238E27FC236}">
                <a16:creationId xmlns:a16="http://schemas.microsoft.com/office/drawing/2014/main" xmlns="" id="{132269C5-F93F-46EE-9D60-52563555C8E5}"/>
              </a:ext>
            </a:extLst>
          </p:cNvPr>
          <p:cNvSpPr>
            <a:spLocks noGrp="1"/>
          </p:cNvSpPr>
          <p:nvPr>
            <p:ph idx="1"/>
          </p:nvPr>
        </p:nvSpPr>
        <p:spPr>
          <a:xfrm>
            <a:off x="936626" y="1452563"/>
            <a:ext cx="10404474" cy="4525962"/>
          </a:xfrm>
        </p:spPr>
        <p:txBody>
          <a:bodyPr>
            <a:normAutofit/>
          </a:bodyPr>
          <a:lstStyle/>
          <a:p>
            <a:pPr eaLnBrk="1" hangingPunct="1">
              <a:defRPr/>
            </a:pPr>
            <a:r>
              <a:rPr lang="en-US" altLang="zh-TW" sz="4000" dirty="0"/>
              <a:t>Mental models are deeply ingrained </a:t>
            </a:r>
            <a:r>
              <a:rPr lang="en-US" altLang="zh-TW" sz="4000" i="1" dirty="0">
                <a:solidFill>
                  <a:srgbClr val="FFC000"/>
                </a:solidFill>
                <a:effectLst>
                  <a:outerShdw blurRad="38100" dist="38100" dir="2700000" algn="tl">
                    <a:srgbClr val="000000">
                      <a:alpha val="43137"/>
                    </a:srgbClr>
                  </a:outerShdw>
                </a:effectLst>
              </a:rPr>
              <a:t>assumptions</a:t>
            </a:r>
            <a:r>
              <a:rPr lang="en-US" altLang="zh-TW" sz="4000" dirty="0"/>
              <a:t>, </a:t>
            </a:r>
            <a:r>
              <a:rPr lang="en-US" altLang="zh-TW" sz="4000" i="1" dirty="0">
                <a:solidFill>
                  <a:schemeClr val="accent2">
                    <a:lumMod val="75000"/>
                  </a:schemeClr>
                </a:solidFill>
                <a:effectLst>
                  <a:outerShdw blurRad="38100" dist="38100" dir="2700000" algn="tl">
                    <a:srgbClr val="000000">
                      <a:alpha val="43137"/>
                    </a:srgbClr>
                  </a:outerShdw>
                </a:effectLst>
              </a:rPr>
              <a:t>generalizations</a:t>
            </a:r>
            <a:r>
              <a:rPr lang="en-US" altLang="zh-TW" sz="4000" dirty="0"/>
              <a:t>, or even pictures of images that influence how we understand the world and how we take action.</a:t>
            </a:r>
            <a:endParaRPr lang="zh-TW" altLang="en-US" sz="4000" dirty="0"/>
          </a:p>
        </p:txBody>
      </p:sp>
      <p:pic>
        <p:nvPicPr>
          <p:cNvPr id="11268" name="圖片 3" descr="imagesD5NAKKB9.jpg">
            <a:extLst>
              <a:ext uri="{FF2B5EF4-FFF2-40B4-BE49-F238E27FC236}">
                <a16:creationId xmlns:a16="http://schemas.microsoft.com/office/drawing/2014/main" xmlns="" id="{8DA8F9AC-2DAB-4C53-A8C7-E75633A6190A}"/>
              </a:ext>
            </a:extLst>
          </p:cNvPr>
          <p:cNvPicPr>
            <a:picLocks noChangeAspect="1"/>
          </p:cNvPicPr>
          <p:nvPr/>
        </p:nvPicPr>
        <p:blipFill>
          <a:blip r:embed="rId3" cstate="print">
            <a:extLst/>
          </a:blip>
          <a:srcRect/>
          <a:stretch>
            <a:fillRect/>
          </a:stretch>
        </p:blipFill>
        <p:spPr bwMode="auto">
          <a:xfrm>
            <a:off x="1524000" y="3860801"/>
            <a:ext cx="2247900" cy="2244725"/>
          </a:xfrm>
          <a:prstGeom prst="rect">
            <a:avLst/>
          </a:prstGeom>
          <a:ln>
            <a:noFill/>
          </a:ln>
          <a:effectLst>
            <a:softEdge rad="112500"/>
          </a:effectLst>
          <a:extLst/>
        </p:spPr>
      </p:pic>
      <p:pic>
        <p:nvPicPr>
          <p:cNvPr id="11269" name="圖片 4" descr="imagesFVYWIE7V.jpg">
            <a:extLst>
              <a:ext uri="{FF2B5EF4-FFF2-40B4-BE49-F238E27FC236}">
                <a16:creationId xmlns:a16="http://schemas.microsoft.com/office/drawing/2014/main" xmlns="" id="{D88AE609-55B8-4152-AB99-E8B8F96FB151}"/>
              </a:ext>
            </a:extLst>
          </p:cNvPr>
          <p:cNvPicPr>
            <a:picLocks noChangeAspect="1"/>
          </p:cNvPicPr>
          <p:nvPr/>
        </p:nvPicPr>
        <p:blipFill>
          <a:blip r:embed="rId4" cstate="print">
            <a:extLst/>
          </a:blip>
          <a:srcRect/>
          <a:stretch>
            <a:fillRect/>
          </a:stretch>
        </p:blipFill>
        <p:spPr bwMode="auto">
          <a:xfrm>
            <a:off x="3935414" y="4149725"/>
            <a:ext cx="2232025" cy="1828800"/>
          </a:xfrm>
          <a:prstGeom prst="rect">
            <a:avLst/>
          </a:prstGeom>
          <a:ln>
            <a:noFill/>
          </a:ln>
          <a:effectLst>
            <a:softEdge rad="112500"/>
          </a:effectLst>
          <a:extLst/>
        </p:spPr>
      </p:pic>
      <p:pic>
        <p:nvPicPr>
          <p:cNvPr id="11270" name="圖片 5" descr="imagesI029TQCP.jpg">
            <a:extLst>
              <a:ext uri="{FF2B5EF4-FFF2-40B4-BE49-F238E27FC236}">
                <a16:creationId xmlns:a16="http://schemas.microsoft.com/office/drawing/2014/main" xmlns="" id="{22A79E8E-6F16-4AF1-9CDB-77DD814FD0C3}"/>
              </a:ext>
            </a:extLst>
          </p:cNvPr>
          <p:cNvPicPr>
            <a:picLocks noChangeAspect="1"/>
          </p:cNvPicPr>
          <p:nvPr/>
        </p:nvPicPr>
        <p:blipFill>
          <a:blip r:embed="rId5" cstate="print">
            <a:extLst/>
          </a:blip>
          <a:srcRect/>
          <a:stretch>
            <a:fillRect/>
          </a:stretch>
        </p:blipFill>
        <p:spPr bwMode="auto">
          <a:xfrm>
            <a:off x="6311900" y="4149725"/>
            <a:ext cx="2476500" cy="1847850"/>
          </a:xfrm>
          <a:prstGeom prst="rect">
            <a:avLst/>
          </a:prstGeom>
          <a:ln>
            <a:noFill/>
          </a:ln>
          <a:effectLst>
            <a:softEdge rad="112500"/>
          </a:effectLst>
          <a:extLst/>
        </p:spPr>
      </p:pic>
      <p:pic>
        <p:nvPicPr>
          <p:cNvPr id="11271" name="圖片 7" descr="imagesOVJ3VEMF.jpg">
            <a:extLst>
              <a:ext uri="{FF2B5EF4-FFF2-40B4-BE49-F238E27FC236}">
                <a16:creationId xmlns:a16="http://schemas.microsoft.com/office/drawing/2014/main" xmlns="" id="{4C6F75E2-6695-4126-943A-E6E88F24AD82}"/>
              </a:ext>
            </a:extLst>
          </p:cNvPr>
          <p:cNvPicPr>
            <a:picLocks noChangeAspect="1"/>
          </p:cNvPicPr>
          <p:nvPr/>
        </p:nvPicPr>
        <p:blipFill>
          <a:blip r:embed="rId6" cstate="print">
            <a:extLst/>
          </a:blip>
          <a:srcRect/>
          <a:stretch>
            <a:fillRect/>
          </a:stretch>
        </p:blipFill>
        <p:spPr bwMode="auto">
          <a:xfrm>
            <a:off x="8820150" y="3860801"/>
            <a:ext cx="1847850" cy="2466975"/>
          </a:xfrm>
          <a:prstGeom prst="rect">
            <a:avLst/>
          </a:prstGeom>
          <a:ln>
            <a:noFill/>
          </a:ln>
          <a:effectLst>
            <a:softEdge rad="112500"/>
          </a:effectLst>
          <a:extLst/>
        </p:spPr>
      </p:pic>
      <p:sp>
        <p:nvSpPr>
          <p:cNvPr id="2" name="投影片編號版面配置區 1">
            <a:extLst>
              <a:ext uri="{FF2B5EF4-FFF2-40B4-BE49-F238E27FC236}">
                <a16:creationId xmlns:a16="http://schemas.microsoft.com/office/drawing/2014/main" xmlns="" id="{DC14482B-993E-42A9-A1B6-0CA4CA2F770E}"/>
              </a:ext>
            </a:extLst>
          </p:cNvPr>
          <p:cNvSpPr>
            <a:spLocks noGrp="1"/>
          </p:cNvSpPr>
          <p:nvPr>
            <p:ph type="sldNum" sz="quarter" idx="12"/>
          </p:nvPr>
        </p:nvSpPr>
        <p:spPr/>
        <p:txBody>
          <a:bodyPr/>
          <a:lstStyle/>
          <a:p>
            <a:fld id="{3070FD2B-1818-44A9-978C-44421FF42B17}" type="slidenum">
              <a:rPr lang="zh-TW" altLang="en-US" smtClean="0"/>
              <a:t>65</a:t>
            </a:fld>
            <a:endParaRPr lang="zh-TW" altLang="en-US"/>
          </a:p>
        </p:txBody>
      </p:sp>
    </p:spTree>
    <p:extLst>
      <p:ext uri="{BB962C8B-B14F-4D97-AF65-F5344CB8AC3E}">
        <p14:creationId xmlns:p14="http://schemas.microsoft.com/office/powerpoint/2010/main" val="147323610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a16="http://schemas.microsoft.com/office/drawing/2014/main" xmlns="" id="{83B150DC-FCFE-416C-B9E8-75A9F481315C}"/>
              </a:ext>
            </a:extLst>
          </p:cNvPr>
          <p:cNvGraphicFramePr/>
          <p:nvPr>
            <p:extLst>
              <p:ext uri="{D42A27DB-BD31-4B8C-83A1-F6EECF244321}">
                <p14:modId xmlns:p14="http://schemas.microsoft.com/office/powerpoint/2010/main" val="1201530657"/>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投影片編號版面配置區 1">
            <a:extLst>
              <a:ext uri="{FF2B5EF4-FFF2-40B4-BE49-F238E27FC236}">
                <a16:creationId xmlns:a16="http://schemas.microsoft.com/office/drawing/2014/main" xmlns="" id="{0CA1CE6E-2F02-4759-9C5C-0F7E54887CCF}"/>
              </a:ext>
            </a:extLst>
          </p:cNvPr>
          <p:cNvSpPr>
            <a:spLocks noGrp="1"/>
          </p:cNvSpPr>
          <p:nvPr>
            <p:ph type="sldNum" sz="quarter" idx="12"/>
          </p:nvPr>
        </p:nvSpPr>
        <p:spPr/>
        <p:txBody>
          <a:bodyPr/>
          <a:lstStyle/>
          <a:p>
            <a:fld id="{3070FD2B-1818-44A9-978C-44421FF42B17}" type="slidenum">
              <a:rPr lang="zh-TW" altLang="en-US" smtClean="0"/>
              <a:t>66</a:t>
            </a:fld>
            <a:endParaRPr lang="zh-TW" altLang="en-US"/>
          </a:p>
        </p:txBody>
      </p:sp>
    </p:spTree>
    <p:extLst>
      <p:ext uri="{BB962C8B-B14F-4D97-AF65-F5344CB8AC3E}">
        <p14:creationId xmlns:p14="http://schemas.microsoft.com/office/powerpoint/2010/main" val="244676213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xmlns="" id="{A3F99BC3-8B96-4F17-BDFB-534DFB99B615}"/>
              </a:ext>
            </a:extLst>
          </p:cNvPr>
          <p:cNvGraphicFramePr>
            <a:graphicFrameLocks noGrp="1"/>
          </p:cNvGraphicFramePr>
          <p:nvPr>
            <p:extLst>
              <p:ext uri="{D42A27DB-BD31-4B8C-83A1-F6EECF244321}">
                <p14:modId xmlns:p14="http://schemas.microsoft.com/office/powerpoint/2010/main" val="3301419632"/>
              </p:ext>
            </p:extLst>
          </p:nvPr>
        </p:nvGraphicFramePr>
        <p:xfrm>
          <a:off x="558800" y="1727200"/>
          <a:ext cx="11150604" cy="4864097"/>
        </p:xfrm>
        <a:graphic>
          <a:graphicData uri="http://schemas.openxmlformats.org/drawingml/2006/table">
            <a:tbl>
              <a:tblPr firstRow="1" bandRow="1">
                <a:tableStyleId>{93296810-A885-4BE3-A3E7-6D5BEEA58F35}</a:tableStyleId>
              </a:tblPr>
              <a:tblGrid>
                <a:gridCol w="1858434">
                  <a:extLst>
                    <a:ext uri="{9D8B030D-6E8A-4147-A177-3AD203B41FA5}">
                      <a16:colId xmlns:a16="http://schemas.microsoft.com/office/drawing/2014/main" xmlns="" val="20000"/>
                    </a:ext>
                  </a:extLst>
                </a:gridCol>
                <a:gridCol w="1858434">
                  <a:extLst>
                    <a:ext uri="{9D8B030D-6E8A-4147-A177-3AD203B41FA5}">
                      <a16:colId xmlns:a16="http://schemas.microsoft.com/office/drawing/2014/main" xmlns="" val="20001"/>
                    </a:ext>
                  </a:extLst>
                </a:gridCol>
                <a:gridCol w="1858434">
                  <a:extLst>
                    <a:ext uri="{9D8B030D-6E8A-4147-A177-3AD203B41FA5}">
                      <a16:colId xmlns:a16="http://schemas.microsoft.com/office/drawing/2014/main" xmlns="" val="20002"/>
                    </a:ext>
                  </a:extLst>
                </a:gridCol>
                <a:gridCol w="1858434">
                  <a:extLst>
                    <a:ext uri="{9D8B030D-6E8A-4147-A177-3AD203B41FA5}">
                      <a16:colId xmlns:a16="http://schemas.microsoft.com/office/drawing/2014/main" xmlns="" val="20003"/>
                    </a:ext>
                  </a:extLst>
                </a:gridCol>
                <a:gridCol w="1858434">
                  <a:extLst>
                    <a:ext uri="{9D8B030D-6E8A-4147-A177-3AD203B41FA5}">
                      <a16:colId xmlns:a16="http://schemas.microsoft.com/office/drawing/2014/main" xmlns="" val="20004"/>
                    </a:ext>
                  </a:extLst>
                </a:gridCol>
                <a:gridCol w="1858434">
                  <a:extLst>
                    <a:ext uri="{9D8B030D-6E8A-4147-A177-3AD203B41FA5}">
                      <a16:colId xmlns:a16="http://schemas.microsoft.com/office/drawing/2014/main" xmlns="" val="20005"/>
                    </a:ext>
                  </a:extLst>
                </a:gridCol>
              </a:tblGrid>
              <a:tr h="526082">
                <a:tc>
                  <a:txBody>
                    <a:bodyPr/>
                    <a:lstStyle/>
                    <a:p>
                      <a:pPr algn="ctr"/>
                      <a:endParaRPr lang="en-US" altLang="zh-TW" sz="2400" b="1" dirty="0"/>
                    </a:p>
                  </a:txBody>
                  <a:tcPr marL="91441" marR="91441" marT="45722" marB="45722">
                    <a:solidFill>
                      <a:schemeClr val="accent3">
                        <a:lumMod val="60000"/>
                        <a:lumOff val="40000"/>
                      </a:schemeClr>
                    </a:solidFill>
                  </a:tcPr>
                </a:tc>
                <a:tc>
                  <a:txBody>
                    <a:bodyPr/>
                    <a:lstStyle/>
                    <a:p>
                      <a:pPr algn="ctr"/>
                      <a:r>
                        <a:rPr lang="en-US" altLang="zh-TW" sz="2800" dirty="0">
                          <a:solidFill>
                            <a:srgbClr val="C00000"/>
                          </a:solidFill>
                        </a:rPr>
                        <a:t>5</a:t>
                      </a:r>
                      <a:endParaRPr lang="zh-TW" altLang="en-US" sz="2800" dirty="0">
                        <a:solidFill>
                          <a:srgbClr val="C00000"/>
                        </a:solidFill>
                      </a:endParaRPr>
                    </a:p>
                  </a:txBody>
                  <a:tcPr marL="91441" marR="91441" marT="45722" marB="45722">
                    <a:solidFill>
                      <a:schemeClr val="accent3">
                        <a:lumMod val="60000"/>
                        <a:lumOff val="40000"/>
                      </a:schemeClr>
                    </a:solidFill>
                  </a:tcPr>
                </a:tc>
                <a:tc>
                  <a:txBody>
                    <a:bodyPr/>
                    <a:lstStyle/>
                    <a:p>
                      <a:pPr algn="ctr"/>
                      <a:r>
                        <a:rPr lang="en-US" altLang="zh-TW" sz="2800" dirty="0">
                          <a:solidFill>
                            <a:srgbClr val="C00000"/>
                          </a:solidFill>
                        </a:rPr>
                        <a:t>4</a:t>
                      </a:r>
                      <a:endParaRPr lang="zh-TW" altLang="en-US" sz="2800" dirty="0">
                        <a:solidFill>
                          <a:srgbClr val="C00000"/>
                        </a:solidFill>
                      </a:endParaRPr>
                    </a:p>
                  </a:txBody>
                  <a:tcPr marL="91441" marR="91441" marT="45722" marB="45722">
                    <a:solidFill>
                      <a:schemeClr val="accent3">
                        <a:lumMod val="60000"/>
                        <a:lumOff val="40000"/>
                      </a:schemeClr>
                    </a:solidFill>
                  </a:tcPr>
                </a:tc>
                <a:tc>
                  <a:txBody>
                    <a:bodyPr/>
                    <a:lstStyle/>
                    <a:p>
                      <a:pPr algn="ctr"/>
                      <a:r>
                        <a:rPr lang="en-US" altLang="zh-TW" sz="2800" dirty="0">
                          <a:solidFill>
                            <a:srgbClr val="C00000"/>
                          </a:solidFill>
                        </a:rPr>
                        <a:t>3</a:t>
                      </a:r>
                      <a:endParaRPr lang="zh-TW" altLang="en-US" sz="2800" dirty="0">
                        <a:solidFill>
                          <a:srgbClr val="C00000"/>
                        </a:solidFill>
                      </a:endParaRPr>
                    </a:p>
                  </a:txBody>
                  <a:tcPr marL="91441" marR="91441" marT="45722" marB="45722">
                    <a:solidFill>
                      <a:schemeClr val="accent3">
                        <a:lumMod val="60000"/>
                        <a:lumOff val="40000"/>
                      </a:schemeClr>
                    </a:solidFill>
                  </a:tcPr>
                </a:tc>
                <a:tc>
                  <a:txBody>
                    <a:bodyPr/>
                    <a:lstStyle/>
                    <a:p>
                      <a:pPr algn="ctr"/>
                      <a:r>
                        <a:rPr lang="en-US" altLang="zh-TW" sz="2800" dirty="0">
                          <a:solidFill>
                            <a:srgbClr val="C00000"/>
                          </a:solidFill>
                        </a:rPr>
                        <a:t>2</a:t>
                      </a:r>
                      <a:endParaRPr lang="zh-TW" altLang="en-US" sz="2800" dirty="0">
                        <a:solidFill>
                          <a:srgbClr val="C00000"/>
                        </a:solidFill>
                      </a:endParaRPr>
                    </a:p>
                  </a:txBody>
                  <a:tcPr marL="91441" marR="91441" marT="45722" marB="45722">
                    <a:solidFill>
                      <a:schemeClr val="accent3">
                        <a:lumMod val="60000"/>
                        <a:lumOff val="40000"/>
                      </a:schemeClr>
                    </a:solidFill>
                  </a:tcPr>
                </a:tc>
                <a:tc>
                  <a:txBody>
                    <a:bodyPr/>
                    <a:lstStyle/>
                    <a:p>
                      <a:pPr algn="ctr"/>
                      <a:r>
                        <a:rPr lang="en-US" altLang="zh-TW" sz="2800" dirty="0">
                          <a:solidFill>
                            <a:srgbClr val="C00000"/>
                          </a:solidFill>
                        </a:rPr>
                        <a:t>1</a:t>
                      </a:r>
                      <a:endParaRPr lang="zh-TW" altLang="en-US" sz="2800" dirty="0">
                        <a:solidFill>
                          <a:srgbClr val="C00000"/>
                        </a:solidFill>
                      </a:endParaRPr>
                    </a:p>
                  </a:txBody>
                  <a:tcPr marL="91441" marR="91441" marT="45722" marB="45722">
                    <a:solidFill>
                      <a:schemeClr val="accent3">
                        <a:lumMod val="60000"/>
                        <a:lumOff val="40000"/>
                      </a:schemeClr>
                    </a:solidFill>
                  </a:tcPr>
                </a:tc>
                <a:extLst>
                  <a:ext uri="{0D108BD9-81ED-4DB2-BD59-A6C34878D82A}">
                    <a16:rowId xmlns:a16="http://schemas.microsoft.com/office/drawing/2014/main" xmlns="" val="10000"/>
                  </a:ext>
                </a:extLst>
              </a:tr>
              <a:tr h="867603">
                <a:tc>
                  <a:txBody>
                    <a:bodyPr/>
                    <a:lstStyle/>
                    <a:p>
                      <a:pPr algn="ctr"/>
                      <a:endParaRPr lang="en-US" altLang="zh-TW" sz="2400" b="1" dirty="0">
                        <a:solidFill>
                          <a:schemeClr val="tx1"/>
                        </a:solidFill>
                      </a:endParaRPr>
                    </a:p>
                    <a:p>
                      <a:pPr algn="ctr"/>
                      <a:r>
                        <a:rPr lang="en-US" altLang="zh-TW" sz="2400" b="1" dirty="0">
                          <a:solidFill>
                            <a:schemeClr val="tx1"/>
                          </a:solidFill>
                        </a:rPr>
                        <a:t>Spikey</a:t>
                      </a:r>
                      <a:endParaRPr lang="zh-TW" altLang="en-US" sz="2400" b="1" dirty="0">
                        <a:solidFill>
                          <a:schemeClr val="tx1"/>
                        </a:solidFill>
                      </a:endParaRPr>
                    </a:p>
                  </a:txBody>
                  <a:tcPr marL="91441" marR="91441" marT="45722" marB="45722">
                    <a:solidFill>
                      <a:schemeClr val="accent3">
                        <a:lumMod val="60000"/>
                        <a:lumOff val="40000"/>
                      </a:schemeClr>
                    </a:solidFill>
                  </a:tcPr>
                </a:tc>
                <a:tc>
                  <a:txBody>
                    <a:bodyPr/>
                    <a:lstStyle/>
                    <a:p>
                      <a:pPr algn="ctr"/>
                      <a:r>
                        <a:rPr lang="en-US" altLang="zh-TW" sz="2800" dirty="0" smtClean="0">
                          <a:solidFill>
                            <a:srgbClr val="C00000"/>
                          </a:solidFill>
                        </a:rPr>
                        <a:t>8</a:t>
                      </a:r>
                      <a:endParaRPr lang="zh-TW" altLang="en-US" sz="2800" dirty="0">
                        <a:solidFill>
                          <a:srgbClr val="C00000"/>
                        </a:solidFill>
                      </a:endParaRPr>
                    </a:p>
                  </a:txBody>
                  <a:tcPr marL="91441" marR="91441" marT="45722" marB="45722">
                    <a:solidFill>
                      <a:schemeClr val="accent3">
                        <a:lumMod val="60000"/>
                        <a:lumOff val="40000"/>
                      </a:schemeClr>
                    </a:solidFill>
                  </a:tcPr>
                </a:tc>
                <a:tc>
                  <a:txBody>
                    <a:bodyPr/>
                    <a:lstStyle/>
                    <a:p>
                      <a:pPr algn="ctr"/>
                      <a:r>
                        <a:rPr lang="en-US" altLang="zh-TW" sz="2800" dirty="0" smtClean="0">
                          <a:solidFill>
                            <a:srgbClr val="C00000"/>
                          </a:solidFill>
                        </a:rPr>
                        <a:t>3</a:t>
                      </a:r>
                      <a:endParaRPr lang="zh-TW" altLang="en-US" sz="2800" dirty="0">
                        <a:solidFill>
                          <a:srgbClr val="C00000"/>
                        </a:solidFill>
                      </a:endParaRPr>
                    </a:p>
                  </a:txBody>
                  <a:tcPr marL="91441" marR="91441" marT="45722" marB="45722">
                    <a:solidFill>
                      <a:schemeClr val="accent3">
                        <a:lumMod val="60000"/>
                        <a:lumOff val="40000"/>
                      </a:schemeClr>
                    </a:solidFill>
                  </a:tcPr>
                </a:tc>
                <a:tc>
                  <a:txBody>
                    <a:bodyPr/>
                    <a:lstStyle/>
                    <a:p>
                      <a:pPr algn="ctr"/>
                      <a:r>
                        <a:rPr lang="en-US" altLang="zh-TW" sz="2800" dirty="0" smtClean="0">
                          <a:solidFill>
                            <a:srgbClr val="C00000"/>
                          </a:solidFill>
                        </a:rPr>
                        <a:t>6</a:t>
                      </a:r>
                      <a:endParaRPr lang="zh-TW" altLang="en-US" sz="2800" dirty="0">
                        <a:solidFill>
                          <a:srgbClr val="C00000"/>
                        </a:solidFill>
                      </a:endParaRPr>
                    </a:p>
                  </a:txBody>
                  <a:tcPr marL="91441" marR="91441" marT="45722" marB="45722">
                    <a:solidFill>
                      <a:schemeClr val="accent3">
                        <a:lumMod val="60000"/>
                        <a:lumOff val="40000"/>
                      </a:schemeClr>
                    </a:solidFill>
                  </a:tcPr>
                </a:tc>
                <a:tc>
                  <a:txBody>
                    <a:bodyPr/>
                    <a:lstStyle/>
                    <a:p>
                      <a:pPr algn="ctr"/>
                      <a:r>
                        <a:rPr lang="en-US" altLang="zh-TW" sz="2800" dirty="0" smtClean="0">
                          <a:solidFill>
                            <a:srgbClr val="C00000"/>
                          </a:solidFill>
                        </a:rPr>
                        <a:t>0</a:t>
                      </a:r>
                      <a:endParaRPr lang="zh-TW" altLang="en-US" sz="2800" dirty="0">
                        <a:solidFill>
                          <a:srgbClr val="C00000"/>
                        </a:solidFill>
                      </a:endParaRPr>
                    </a:p>
                  </a:txBody>
                  <a:tcPr marL="91441" marR="91441" marT="45722" marB="45722">
                    <a:solidFill>
                      <a:schemeClr val="accent3">
                        <a:lumMod val="60000"/>
                        <a:lumOff val="40000"/>
                      </a:schemeClr>
                    </a:solidFill>
                  </a:tcPr>
                </a:tc>
                <a:tc>
                  <a:txBody>
                    <a:bodyPr/>
                    <a:lstStyle/>
                    <a:p>
                      <a:pPr algn="ctr"/>
                      <a:r>
                        <a:rPr lang="en-US" altLang="zh-TW" sz="2800" dirty="0" smtClean="0">
                          <a:solidFill>
                            <a:srgbClr val="C00000"/>
                          </a:solidFill>
                        </a:rPr>
                        <a:t>1</a:t>
                      </a:r>
                      <a:endParaRPr lang="zh-TW" altLang="en-US" sz="2800" dirty="0">
                        <a:solidFill>
                          <a:srgbClr val="C00000"/>
                        </a:solidFill>
                      </a:endParaRPr>
                    </a:p>
                  </a:txBody>
                  <a:tcPr marL="91441" marR="91441" marT="45722" marB="45722">
                    <a:solidFill>
                      <a:schemeClr val="accent3">
                        <a:lumMod val="60000"/>
                        <a:lumOff val="40000"/>
                      </a:schemeClr>
                    </a:solidFill>
                  </a:tcPr>
                </a:tc>
                <a:extLst>
                  <a:ext uri="{0D108BD9-81ED-4DB2-BD59-A6C34878D82A}">
                    <a16:rowId xmlns:a16="http://schemas.microsoft.com/office/drawing/2014/main" xmlns="" val="10001"/>
                  </a:ext>
                </a:extLst>
              </a:tr>
              <a:tr h="867603">
                <a:tc>
                  <a:txBody>
                    <a:bodyPr/>
                    <a:lstStyle/>
                    <a:p>
                      <a:pPr algn="ctr"/>
                      <a:endParaRPr lang="en-US" altLang="zh-TW" sz="2400" b="1" dirty="0"/>
                    </a:p>
                    <a:p>
                      <a:pPr algn="ctr"/>
                      <a:r>
                        <a:rPr lang="en-US" altLang="zh-TW" sz="2400" b="1" dirty="0"/>
                        <a:t>Buffy</a:t>
                      </a:r>
                      <a:endParaRPr lang="zh-TW" altLang="en-US" sz="2400" b="1" dirty="0"/>
                    </a:p>
                  </a:txBody>
                  <a:tcPr marL="91441" marR="91441" marT="45722" marB="45722">
                    <a:solidFill>
                      <a:schemeClr val="accent4">
                        <a:lumMod val="60000"/>
                        <a:lumOff val="40000"/>
                      </a:schemeClr>
                    </a:solidFill>
                  </a:tcPr>
                </a:tc>
                <a:tc>
                  <a:txBody>
                    <a:bodyPr/>
                    <a:lstStyle/>
                    <a:p>
                      <a:r>
                        <a:rPr lang="en-US" altLang="zh-TW" sz="1800" dirty="0" smtClean="0"/>
                        <a:t>0</a:t>
                      </a:r>
                      <a:endParaRPr lang="zh-TW" altLang="en-US" sz="1800" dirty="0"/>
                    </a:p>
                  </a:txBody>
                  <a:tcPr marL="91441" marR="91441" marT="45722" marB="45722">
                    <a:solidFill>
                      <a:schemeClr val="accent4">
                        <a:lumMod val="60000"/>
                        <a:lumOff val="40000"/>
                      </a:schemeClr>
                    </a:solidFill>
                  </a:tcPr>
                </a:tc>
                <a:tc>
                  <a:txBody>
                    <a:bodyPr/>
                    <a:lstStyle/>
                    <a:p>
                      <a:r>
                        <a:rPr lang="en-US" altLang="zh-TW" sz="1800" dirty="0" smtClean="0"/>
                        <a:t>4</a:t>
                      </a:r>
                      <a:endParaRPr lang="zh-TW" altLang="en-US" sz="1800" dirty="0"/>
                    </a:p>
                  </a:txBody>
                  <a:tcPr marL="91441" marR="91441" marT="45722" marB="45722">
                    <a:solidFill>
                      <a:schemeClr val="accent4">
                        <a:lumMod val="60000"/>
                        <a:lumOff val="40000"/>
                      </a:schemeClr>
                    </a:solidFill>
                  </a:tcPr>
                </a:tc>
                <a:tc>
                  <a:txBody>
                    <a:bodyPr/>
                    <a:lstStyle/>
                    <a:p>
                      <a:r>
                        <a:rPr lang="en-US" altLang="zh-TW" sz="1800" dirty="0" smtClean="0"/>
                        <a:t>6</a:t>
                      </a:r>
                      <a:endParaRPr lang="zh-TW" altLang="en-US" sz="1800" dirty="0"/>
                    </a:p>
                  </a:txBody>
                  <a:tcPr marL="91441" marR="91441" marT="45722" marB="45722">
                    <a:solidFill>
                      <a:schemeClr val="accent4">
                        <a:lumMod val="60000"/>
                        <a:lumOff val="40000"/>
                      </a:schemeClr>
                    </a:solidFill>
                  </a:tcPr>
                </a:tc>
                <a:tc>
                  <a:txBody>
                    <a:bodyPr/>
                    <a:lstStyle/>
                    <a:p>
                      <a:r>
                        <a:rPr lang="en-US" altLang="zh-TW" sz="1800" dirty="0" smtClean="0"/>
                        <a:t>4</a:t>
                      </a:r>
                      <a:endParaRPr lang="zh-TW" altLang="en-US" sz="1800" dirty="0"/>
                    </a:p>
                  </a:txBody>
                  <a:tcPr marL="91441" marR="91441" marT="45722" marB="45722">
                    <a:solidFill>
                      <a:schemeClr val="accent4">
                        <a:lumMod val="60000"/>
                        <a:lumOff val="40000"/>
                      </a:schemeClr>
                    </a:solidFill>
                  </a:tcPr>
                </a:tc>
                <a:tc>
                  <a:txBody>
                    <a:bodyPr/>
                    <a:lstStyle/>
                    <a:p>
                      <a:r>
                        <a:rPr lang="en-US" altLang="zh-TW" sz="1800" dirty="0" smtClean="0"/>
                        <a:t>4</a:t>
                      </a:r>
                      <a:endParaRPr lang="zh-TW" altLang="en-US" sz="1800" dirty="0"/>
                    </a:p>
                  </a:txBody>
                  <a:tcPr marL="91441" marR="91441" marT="45722" marB="45722">
                    <a:solidFill>
                      <a:schemeClr val="accent4">
                        <a:lumMod val="60000"/>
                        <a:lumOff val="40000"/>
                      </a:schemeClr>
                    </a:solidFill>
                  </a:tcPr>
                </a:tc>
                <a:extLst>
                  <a:ext uri="{0D108BD9-81ED-4DB2-BD59-A6C34878D82A}">
                    <a16:rowId xmlns:a16="http://schemas.microsoft.com/office/drawing/2014/main" xmlns="" val="10002"/>
                  </a:ext>
                </a:extLst>
              </a:tr>
              <a:tr h="867603">
                <a:tc>
                  <a:txBody>
                    <a:bodyPr/>
                    <a:lstStyle/>
                    <a:p>
                      <a:pPr algn="ctr"/>
                      <a:endParaRPr lang="en-US" altLang="zh-TW" sz="2400" b="1" dirty="0"/>
                    </a:p>
                    <a:p>
                      <a:pPr algn="ctr"/>
                      <a:r>
                        <a:rPr lang="en-US" altLang="zh-TW" sz="2400" b="1" dirty="0"/>
                        <a:t>Simba</a:t>
                      </a:r>
                      <a:endParaRPr lang="zh-TW" altLang="en-US" sz="2400" b="1" dirty="0"/>
                    </a:p>
                  </a:txBody>
                  <a:tcPr marL="91441" marR="91441" marT="45722" marB="45722">
                    <a:solidFill>
                      <a:schemeClr val="accent5">
                        <a:lumMod val="60000"/>
                        <a:lumOff val="40000"/>
                      </a:schemeClr>
                    </a:solidFill>
                  </a:tcPr>
                </a:tc>
                <a:tc>
                  <a:txBody>
                    <a:bodyPr/>
                    <a:lstStyle/>
                    <a:p>
                      <a:r>
                        <a:rPr lang="en-US" altLang="zh-TW" sz="1800" dirty="0" smtClean="0"/>
                        <a:t>7</a:t>
                      </a:r>
                      <a:endParaRPr lang="zh-TW" altLang="en-US" sz="1800" dirty="0"/>
                    </a:p>
                  </a:txBody>
                  <a:tcPr marL="91441" marR="91441" marT="45722" marB="45722">
                    <a:solidFill>
                      <a:schemeClr val="accent5">
                        <a:lumMod val="60000"/>
                        <a:lumOff val="40000"/>
                      </a:schemeClr>
                    </a:solidFill>
                  </a:tcPr>
                </a:tc>
                <a:tc>
                  <a:txBody>
                    <a:bodyPr/>
                    <a:lstStyle/>
                    <a:p>
                      <a:r>
                        <a:rPr lang="en-US" altLang="zh-TW" sz="1800" dirty="0" smtClean="0"/>
                        <a:t>5</a:t>
                      </a:r>
                      <a:endParaRPr lang="zh-TW" altLang="en-US" sz="1800" dirty="0"/>
                    </a:p>
                  </a:txBody>
                  <a:tcPr marL="91441" marR="91441" marT="45722" marB="45722">
                    <a:solidFill>
                      <a:schemeClr val="accent5">
                        <a:lumMod val="60000"/>
                        <a:lumOff val="40000"/>
                      </a:schemeClr>
                    </a:solidFill>
                  </a:tcPr>
                </a:tc>
                <a:tc>
                  <a:txBody>
                    <a:bodyPr/>
                    <a:lstStyle/>
                    <a:p>
                      <a:r>
                        <a:rPr lang="en-US" altLang="zh-TW" sz="1800" dirty="0" smtClean="0"/>
                        <a:t>3</a:t>
                      </a:r>
                      <a:endParaRPr lang="zh-TW" altLang="en-US" sz="1800" dirty="0"/>
                    </a:p>
                  </a:txBody>
                  <a:tcPr marL="91441" marR="91441" marT="45722" marB="45722">
                    <a:solidFill>
                      <a:schemeClr val="accent5">
                        <a:lumMod val="60000"/>
                        <a:lumOff val="40000"/>
                      </a:schemeClr>
                    </a:solidFill>
                  </a:tcPr>
                </a:tc>
                <a:tc>
                  <a:txBody>
                    <a:bodyPr/>
                    <a:lstStyle/>
                    <a:p>
                      <a:r>
                        <a:rPr lang="en-US" altLang="zh-TW" sz="1800" dirty="0" smtClean="0"/>
                        <a:t>3</a:t>
                      </a:r>
                      <a:endParaRPr lang="zh-TW" altLang="en-US" sz="1800" dirty="0"/>
                    </a:p>
                  </a:txBody>
                  <a:tcPr marL="91441" marR="91441" marT="45722" marB="45722">
                    <a:solidFill>
                      <a:schemeClr val="accent5">
                        <a:lumMod val="60000"/>
                        <a:lumOff val="40000"/>
                      </a:schemeClr>
                    </a:solidFill>
                  </a:tcPr>
                </a:tc>
                <a:tc>
                  <a:txBody>
                    <a:bodyPr/>
                    <a:lstStyle/>
                    <a:p>
                      <a:r>
                        <a:rPr lang="en-US" altLang="zh-TW" sz="1800" dirty="0" smtClean="0"/>
                        <a:t>0</a:t>
                      </a:r>
                      <a:endParaRPr lang="zh-TW" altLang="en-US" sz="1800" dirty="0"/>
                    </a:p>
                  </a:txBody>
                  <a:tcPr marL="91441" marR="91441" marT="45722" marB="45722">
                    <a:solidFill>
                      <a:schemeClr val="accent5">
                        <a:lumMod val="60000"/>
                        <a:lumOff val="40000"/>
                      </a:schemeClr>
                    </a:solidFill>
                  </a:tcPr>
                </a:tc>
                <a:extLst>
                  <a:ext uri="{0D108BD9-81ED-4DB2-BD59-A6C34878D82A}">
                    <a16:rowId xmlns:a16="http://schemas.microsoft.com/office/drawing/2014/main" xmlns="" val="10003"/>
                  </a:ext>
                </a:extLst>
              </a:tr>
              <a:tr h="867603">
                <a:tc>
                  <a:txBody>
                    <a:bodyPr/>
                    <a:lstStyle/>
                    <a:p>
                      <a:pPr algn="ctr"/>
                      <a:endParaRPr lang="en-US" altLang="zh-TW" sz="2400" b="1" dirty="0"/>
                    </a:p>
                    <a:p>
                      <a:pPr algn="ctr"/>
                      <a:r>
                        <a:rPr lang="en-US" altLang="zh-TW" sz="2400" b="1" dirty="0"/>
                        <a:t>Norma</a:t>
                      </a:r>
                      <a:endParaRPr lang="zh-TW" altLang="en-US" sz="2400" b="1" dirty="0"/>
                    </a:p>
                  </a:txBody>
                  <a:tcPr marL="91441" marR="91441" marT="45722" marB="45722">
                    <a:solidFill>
                      <a:schemeClr val="accent2">
                        <a:lumMod val="40000"/>
                        <a:lumOff val="60000"/>
                      </a:schemeClr>
                    </a:solidFill>
                  </a:tcPr>
                </a:tc>
                <a:tc>
                  <a:txBody>
                    <a:bodyPr/>
                    <a:lstStyle/>
                    <a:p>
                      <a:r>
                        <a:rPr lang="en-US" altLang="zh-TW" sz="1800" dirty="0" smtClean="0"/>
                        <a:t>3</a:t>
                      </a:r>
                      <a:endParaRPr lang="zh-TW" altLang="en-US" sz="1800" dirty="0"/>
                    </a:p>
                  </a:txBody>
                  <a:tcPr marL="91441" marR="91441" marT="45722" marB="45722">
                    <a:solidFill>
                      <a:schemeClr val="accent2">
                        <a:lumMod val="40000"/>
                        <a:lumOff val="60000"/>
                      </a:schemeClr>
                    </a:solidFill>
                  </a:tcPr>
                </a:tc>
                <a:tc>
                  <a:txBody>
                    <a:bodyPr/>
                    <a:lstStyle/>
                    <a:p>
                      <a:r>
                        <a:rPr lang="en-US" altLang="zh-TW" sz="1800" dirty="0" smtClean="0"/>
                        <a:t>4</a:t>
                      </a:r>
                      <a:endParaRPr lang="zh-TW" altLang="en-US" sz="1800" dirty="0"/>
                    </a:p>
                  </a:txBody>
                  <a:tcPr marL="91441" marR="91441" marT="45722" marB="45722">
                    <a:solidFill>
                      <a:schemeClr val="accent2">
                        <a:lumMod val="40000"/>
                        <a:lumOff val="60000"/>
                      </a:schemeClr>
                    </a:solidFill>
                  </a:tcPr>
                </a:tc>
                <a:tc>
                  <a:txBody>
                    <a:bodyPr/>
                    <a:lstStyle/>
                    <a:p>
                      <a:r>
                        <a:rPr lang="en-US" altLang="zh-TW" sz="1800" dirty="0" smtClean="0"/>
                        <a:t>7</a:t>
                      </a:r>
                      <a:endParaRPr lang="zh-TW" altLang="en-US" sz="1800" dirty="0"/>
                    </a:p>
                  </a:txBody>
                  <a:tcPr marL="91441" marR="91441" marT="45722" marB="45722">
                    <a:solidFill>
                      <a:schemeClr val="accent2">
                        <a:lumMod val="40000"/>
                        <a:lumOff val="60000"/>
                      </a:schemeClr>
                    </a:solidFill>
                  </a:tcPr>
                </a:tc>
                <a:tc>
                  <a:txBody>
                    <a:bodyPr/>
                    <a:lstStyle/>
                    <a:p>
                      <a:r>
                        <a:rPr lang="en-US" altLang="zh-TW" sz="1800" dirty="0" smtClean="0"/>
                        <a:t>2</a:t>
                      </a:r>
                      <a:endParaRPr lang="zh-TW" altLang="en-US" sz="1800" dirty="0"/>
                    </a:p>
                  </a:txBody>
                  <a:tcPr marL="91441" marR="91441" marT="45722" marB="45722">
                    <a:solidFill>
                      <a:schemeClr val="accent2">
                        <a:lumMod val="40000"/>
                        <a:lumOff val="60000"/>
                      </a:schemeClr>
                    </a:solidFill>
                  </a:tcPr>
                </a:tc>
                <a:tc>
                  <a:txBody>
                    <a:bodyPr/>
                    <a:lstStyle/>
                    <a:p>
                      <a:r>
                        <a:rPr lang="en-US" altLang="zh-TW" sz="1800" dirty="0" smtClean="0"/>
                        <a:t>2</a:t>
                      </a:r>
                      <a:endParaRPr lang="zh-TW" altLang="en-US" sz="1800" dirty="0"/>
                    </a:p>
                  </a:txBody>
                  <a:tcPr marL="91441" marR="91441" marT="45722" marB="45722">
                    <a:solidFill>
                      <a:schemeClr val="accent2">
                        <a:lumMod val="40000"/>
                        <a:lumOff val="60000"/>
                      </a:schemeClr>
                    </a:solidFill>
                  </a:tcPr>
                </a:tc>
                <a:extLst>
                  <a:ext uri="{0D108BD9-81ED-4DB2-BD59-A6C34878D82A}">
                    <a16:rowId xmlns:a16="http://schemas.microsoft.com/office/drawing/2014/main" xmlns="" val="10004"/>
                  </a:ext>
                </a:extLst>
              </a:tr>
              <a:tr h="867603">
                <a:tc>
                  <a:txBody>
                    <a:bodyPr/>
                    <a:lstStyle/>
                    <a:p>
                      <a:pPr algn="ctr"/>
                      <a:endParaRPr lang="en-US" altLang="zh-TW" sz="2400" b="1" dirty="0"/>
                    </a:p>
                    <a:p>
                      <a:pPr algn="ctr"/>
                      <a:r>
                        <a:rPr lang="en-US" altLang="zh-TW" sz="2400" b="1" dirty="0"/>
                        <a:t>Snuggle</a:t>
                      </a:r>
                      <a:endParaRPr lang="zh-TW" altLang="en-US" sz="2400" b="1" dirty="0"/>
                    </a:p>
                  </a:txBody>
                  <a:tcPr marL="91441" marR="91441" marT="45722" marB="45722">
                    <a:solidFill>
                      <a:schemeClr val="accent6">
                        <a:lumMod val="75000"/>
                      </a:schemeClr>
                    </a:solidFill>
                  </a:tcPr>
                </a:tc>
                <a:tc>
                  <a:txBody>
                    <a:bodyPr/>
                    <a:lstStyle/>
                    <a:p>
                      <a:r>
                        <a:rPr lang="en-US" altLang="zh-TW" sz="1800" dirty="0" smtClean="0"/>
                        <a:t>0</a:t>
                      </a:r>
                      <a:endParaRPr lang="zh-TW" altLang="en-US" sz="1800" dirty="0"/>
                    </a:p>
                  </a:txBody>
                  <a:tcPr marL="91441" marR="91441" marT="45722" marB="45722">
                    <a:solidFill>
                      <a:schemeClr val="accent6">
                        <a:lumMod val="75000"/>
                      </a:schemeClr>
                    </a:solidFill>
                  </a:tcPr>
                </a:tc>
                <a:tc>
                  <a:txBody>
                    <a:bodyPr/>
                    <a:lstStyle/>
                    <a:p>
                      <a:r>
                        <a:rPr lang="en-US" altLang="zh-TW" sz="1800" dirty="0" smtClean="0"/>
                        <a:t>1</a:t>
                      </a:r>
                      <a:endParaRPr lang="zh-TW" altLang="en-US" sz="1800" dirty="0"/>
                    </a:p>
                  </a:txBody>
                  <a:tcPr marL="91441" marR="91441" marT="45722" marB="45722">
                    <a:solidFill>
                      <a:schemeClr val="accent6">
                        <a:lumMod val="75000"/>
                      </a:schemeClr>
                    </a:solidFill>
                  </a:tcPr>
                </a:tc>
                <a:tc>
                  <a:txBody>
                    <a:bodyPr/>
                    <a:lstStyle/>
                    <a:p>
                      <a:r>
                        <a:rPr lang="en-US" altLang="zh-TW" sz="1800" dirty="0" smtClean="0"/>
                        <a:t>1</a:t>
                      </a:r>
                      <a:endParaRPr lang="zh-TW" altLang="en-US" sz="1800" dirty="0"/>
                    </a:p>
                  </a:txBody>
                  <a:tcPr marL="91441" marR="91441" marT="45722" marB="45722">
                    <a:solidFill>
                      <a:schemeClr val="accent6">
                        <a:lumMod val="75000"/>
                      </a:schemeClr>
                    </a:solidFill>
                  </a:tcPr>
                </a:tc>
                <a:tc>
                  <a:txBody>
                    <a:bodyPr/>
                    <a:lstStyle/>
                    <a:p>
                      <a:r>
                        <a:rPr lang="en-US" altLang="zh-TW" sz="1800" dirty="0" smtClean="0"/>
                        <a:t>8</a:t>
                      </a:r>
                      <a:endParaRPr lang="zh-TW" altLang="en-US" sz="1800" dirty="0"/>
                    </a:p>
                  </a:txBody>
                  <a:tcPr marL="91441" marR="91441" marT="45722" marB="45722">
                    <a:solidFill>
                      <a:schemeClr val="accent6">
                        <a:lumMod val="75000"/>
                      </a:schemeClr>
                    </a:solidFill>
                  </a:tcPr>
                </a:tc>
                <a:tc>
                  <a:txBody>
                    <a:bodyPr/>
                    <a:lstStyle/>
                    <a:p>
                      <a:r>
                        <a:rPr lang="en-US" altLang="zh-TW" sz="1800" dirty="0" smtClean="0"/>
                        <a:t>8</a:t>
                      </a:r>
                      <a:endParaRPr lang="zh-TW" altLang="en-US" sz="1800" dirty="0"/>
                    </a:p>
                  </a:txBody>
                  <a:tcPr marL="91441" marR="91441" marT="45722" marB="45722">
                    <a:solidFill>
                      <a:schemeClr val="accent6">
                        <a:lumMod val="75000"/>
                      </a:schemeClr>
                    </a:solidFill>
                  </a:tcPr>
                </a:tc>
                <a:extLst>
                  <a:ext uri="{0D108BD9-81ED-4DB2-BD59-A6C34878D82A}">
                    <a16:rowId xmlns:a16="http://schemas.microsoft.com/office/drawing/2014/main" xmlns="" val="10005"/>
                  </a:ext>
                </a:extLst>
              </a:tr>
            </a:tbl>
          </a:graphicData>
        </a:graphic>
      </p:graphicFrame>
      <p:sp>
        <p:nvSpPr>
          <p:cNvPr id="3" name="向右箭號 2">
            <a:extLst>
              <a:ext uri="{FF2B5EF4-FFF2-40B4-BE49-F238E27FC236}">
                <a16:creationId xmlns:a16="http://schemas.microsoft.com/office/drawing/2014/main" xmlns="" id="{4CFD2ECD-880D-455C-8577-1BF888A185BC}"/>
              </a:ext>
            </a:extLst>
          </p:cNvPr>
          <p:cNvSpPr/>
          <p:nvPr/>
        </p:nvSpPr>
        <p:spPr>
          <a:xfrm>
            <a:off x="2362199" y="1196975"/>
            <a:ext cx="9347205" cy="431800"/>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橢圓 4">
            <a:extLst>
              <a:ext uri="{FF2B5EF4-FFF2-40B4-BE49-F238E27FC236}">
                <a16:creationId xmlns:a16="http://schemas.microsoft.com/office/drawing/2014/main" xmlns="" id="{4222AE4E-0424-4631-8C17-2EF4C4E1942F}"/>
              </a:ext>
            </a:extLst>
          </p:cNvPr>
          <p:cNvSpPr/>
          <p:nvPr/>
        </p:nvSpPr>
        <p:spPr>
          <a:xfrm>
            <a:off x="2362199" y="254000"/>
            <a:ext cx="2768601" cy="78105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800" b="1" dirty="0">
                <a:solidFill>
                  <a:schemeClr val="accent6">
                    <a:lumMod val="50000"/>
                  </a:schemeClr>
                </a:solidFill>
              </a:rPr>
              <a:t>Most hated</a:t>
            </a:r>
            <a:endParaRPr lang="zh-TW" altLang="en-US" sz="2800" b="1" dirty="0">
              <a:solidFill>
                <a:schemeClr val="accent6">
                  <a:lumMod val="50000"/>
                </a:schemeClr>
              </a:solidFill>
            </a:endParaRPr>
          </a:p>
        </p:txBody>
      </p:sp>
      <p:sp>
        <p:nvSpPr>
          <p:cNvPr id="6" name="橢圓 5">
            <a:extLst>
              <a:ext uri="{FF2B5EF4-FFF2-40B4-BE49-F238E27FC236}">
                <a16:creationId xmlns:a16="http://schemas.microsoft.com/office/drawing/2014/main" xmlns="" id="{80462241-3DFE-4C5E-B9B2-D128D7DE5697}"/>
              </a:ext>
            </a:extLst>
          </p:cNvPr>
          <p:cNvSpPr/>
          <p:nvPr/>
        </p:nvSpPr>
        <p:spPr>
          <a:xfrm>
            <a:off x="8902700" y="271463"/>
            <a:ext cx="2686050" cy="844550"/>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800" b="1" dirty="0">
                <a:solidFill>
                  <a:schemeClr val="accent1">
                    <a:lumMod val="50000"/>
                  </a:schemeClr>
                </a:solidFill>
              </a:rPr>
              <a:t>Least hated</a:t>
            </a:r>
            <a:endParaRPr lang="zh-TW" altLang="en-US" sz="2800" b="1" dirty="0">
              <a:solidFill>
                <a:schemeClr val="accent1">
                  <a:lumMod val="50000"/>
                </a:schemeClr>
              </a:solidFill>
            </a:endParaRPr>
          </a:p>
        </p:txBody>
      </p:sp>
      <p:sp>
        <p:nvSpPr>
          <p:cNvPr id="4" name="投影片編號版面配置區 3">
            <a:extLst>
              <a:ext uri="{FF2B5EF4-FFF2-40B4-BE49-F238E27FC236}">
                <a16:creationId xmlns:a16="http://schemas.microsoft.com/office/drawing/2014/main" xmlns="" id="{257A56C5-78EF-47AE-B4C7-B3E530FB0B0B}"/>
              </a:ext>
            </a:extLst>
          </p:cNvPr>
          <p:cNvSpPr>
            <a:spLocks noGrp="1"/>
          </p:cNvSpPr>
          <p:nvPr>
            <p:ph type="sldNum" sz="quarter" idx="12"/>
          </p:nvPr>
        </p:nvSpPr>
        <p:spPr/>
        <p:txBody>
          <a:bodyPr/>
          <a:lstStyle/>
          <a:p>
            <a:fld id="{3070FD2B-1818-44A9-978C-44421FF42B17}" type="slidenum">
              <a:rPr lang="zh-TW" altLang="en-US" smtClean="0"/>
              <a:t>67</a:t>
            </a:fld>
            <a:endParaRPr lang="zh-TW" altLang="en-US"/>
          </a:p>
        </p:txBody>
      </p:sp>
    </p:spTree>
    <p:extLst>
      <p:ext uri="{BB962C8B-B14F-4D97-AF65-F5344CB8AC3E}">
        <p14:creationId xmlns:p14="http://schemas.microsoft.com/office/powerpoint/2010/main" val="98106371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xmlns="" id="{E7496E31-EA60-40D9-B1DB-61DC3C7549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4100" y="925786"/>
            <a:ext cx="7683500" cy="31839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文字方塊 3">
            <a:extLst>
              <a:ext uri="{FF2B5EF4-FFF2-40B4-BE49-F238E27FC236}">
                <a16:creationId xmlns:a16="http://schemas.microsoft.com/office/drawing/2014/main" xmlns="" id="{85A6BD03-1FEF-437E-A5CA-A71647A448F0}"/>
              </a:ext>
            </a:extLst>
          </p:cNvPr>
          <p:cNvSpPr txBox="1"/>
          <p:nvPr/>
        </p:nvSpPr>
        <p:spPr>
          <a:xfrm>
            <a:off x="2324100" y="4483100"/>
            <a:ext cx="7467600" cy="646331"/>
          </a:xfrm>
          <a:prstGeom prst="rect">
            <a:avLst/>
          </a:prstGeom>
          <a:noFill/>
        </p:spPr>
        <p:txBody>
          <a:bodyPr wrap="square" rtlCol="0">
            <a:spAutoFit/>
          </a:bodyPr>
          <a:lstStyle/>
          <a:p>
            <a:pPr algn="ctr"/>
            <a:r>
              <a:rPr lang="en-US" altLang="zh-TW" sz="3600" dirty="0"/>
              <a:t>Let’s talk about the characters!</a:t>
            </a:r>
            <a:endParaRPr lang="zh-TW" altLang="en-US" sz="3600" dirty="0"/>
          </a:p>
        </p:txBody>
      </p:sp>
      <p:sp>
        <p:nvSpPr>
          <p:cNvPr id="5" name="投影片編號版面配置區 4">
            <a:extLst>
              <a:ext uri="{FF2B5EF4-FFF2-40B4-BE49-F238E27FC236}">
                <a16:creationId xmlns:a16="http://schemas.microsoft.com/office/drawing/2014/main" xmlns="" id="{A3A582BF-633A-4BCB-80B4-4F3BA31315AF}"/>
              </a:ext>
            </a:extLst>
          </p:cNvPr>
          <p:cNvSpPr>
            <a:spLocks noGrp="1"/>
          </p:cNvSpPr>
          <p:nvPr>
            <p:ph type="sldNum" sz="quarter" idx="12"/>
          </p:nvPr>
        </p:nvSpPr>
        <p:spPr/>
        <p:txBody>
          <a:bodyPr/>
          <a:lstStyle/>
          <a:p>
            <a:fld id="{3070FD2B-1818-44A9-978C-44421FF42B17}" type="slidenum">
              <a:rPr lang="zh-TW" altLang="en-US" smtClean="0"/>
              <a:t>68</a:t>
            </a:fld>
            <a:endParaRPr lang="zh-TW" altLang="en-US"/>
          </a:p>
        </p:txBody>
      </p:sp>
    </p:spTree>
    <p:extLst>
      <p:ext uri="{BB962C8B-B14F-4D97-AF65-F5344CB8AC3E}">
        <p14:creationId xmlns:p14="http://schemas.microsoft.com/office/powerpoint/2010/main" val="301833984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xmlns="" id="{BE617FF6-ECCF-4F77-BB0F-0C4116E940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
        <p:nvSpPr>
          <p:cNvPr id="4" name="文字方塊 3">
            <a:extLst>
              <a:ext uri="{FF2B5EF4-FFF2-40B4-BE49-F238E27FC236}">
                <a16:creationId xmlns:a16="http://schemas.microsoft.com/office/drawing/2014/main" xmlns="" id="{055D504C-27F2-4598-A0C8-46CF43439BBA}"/>
              </a:ext>
            </a:extLst>
          </p:cNvPr>
          <p:cNvSpPr txBox="1"/>
          <p:nvPr/>
        </p:nvSpPr>
        <p:spPr>
          <a:xfrm>
            <a:off x="2489200" y="5219700"/>
            <a:ext cx="9702800" cy="830997"/>
          </a:xfrm>
          <a:prstGeom prst="rect">
            <a:avLst/>
          </a:prstGeom>
          <a:noFill/>
        </p:spPr>
        <p:txBody>
          <a:bodyPr wrap="square" rtlCol="0">
            <a:spAutoFit/>
          </a:bodyPr>
          <a:lstStyle/>
          <a:p>
            <a:r>
              <a:rPr lang="en-US" altLang="zh-TW" sz="4800" b="1" dirty="0">
                <a:ln w="6600">
                  <a:solidFill>
                    <a:schemeClr val="accent2"/>
                  </a:solidFill>
                  <a:prstDash val="solid"/>
                </a:ln>
                <a:solidFill>
                  <a:srgbClr val="FFFFFF"/>
                </a:solidFill>
                <a:effectLst>
                  <a:outerShdw dist="38100" dir="2700000" algn="tl" rotWithShape="0">
                    <a:schemeClr val="accent2"/>
                  </a:outerShdw>
                </a:effectLst>
              </a:rPr>
              <a:t>Do you perceive your mental model?</a:t>
            </a:r>
            <a:endParaRPr lang="zh-TW" altLang="en-US" sz="48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5" name="投影片編號版面配置區 4">
            <a:extLst>
              <a:ext uri="{FF2B5EF4-FFF2-40B4-BE49-F238E27FC236}">
                <a16:creationId xmlns:a16="http://schemas.microsoft.com/office/drawing/2014/main" xmlns="" id="{5E21EC2C-DBC4-461B-BA82-F9DD1E7E1E83}"/>
              </a:ext>
            </a:extLst>
          </p:cNvPr>
          <p:cNvSpPr>
            <a:spLocks noGrp="1"/>
          </p:cNvSpPr>
          <p:nvPr>
            <p:ph type="sldNum" sz="quarter" idx="12"/>
          </p:nvPr>
        </p:nvSpPr>
        <p:spPr/>
        <p:txBody>
          <a:bodyPr/>
          <a:lstStyle/>
          <a:p>
            <a:fld id="{3070FD2B-1818-44A9-978C-44421FF42B17}" type="slidenum">
              <a:rPr lang="zh-TW" altLang="en-US" smtClean="0"/>
              <a:t>69</a:t>
            </a:fld>
            <a:endParaRPr lang="zh-TW" altLang="en-US"/>
          </a:p>
        </p:txBody>
      </p:sp>
    </p:spTree>
    <p:extLst>
      <p:ext uri="{BB962C8B-B14F-4D97-AF65-F5344CB8AC3E}">
        <p14:creationId xmlns:p14="http://schemas.microsoft.com/office/powerpoint/2010/main" val="103438533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xmlns="" id="{21617097-48F0-4931-8EAA-B230E371D5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6" y="0"/>
            <a:ext cx="12303126" cy="6879397"/>
          </a:xfrm>
          <a:prstGeom prst="rect">
            <a:avLst/>
          </a:prstGeom>
        </p:spPr>
      </p:pic>
      <p:sp>
        <p:nvSpPr>
          <p:cNvPr id="2" name="箭號: 弧形右彎 1">
            <a:extLst>
              <a:ext uri="{FF2B5EF4-FFF2-40B4-BE49-F238E27FC236}">
                <a16:creationId xmlns:a16="http://schemas.microsoft.com/office/drawing/2014/main" xmlns="" id="{452038F9-6D26-4F63-9637-74B02D29C05A}"/>
              </a:ext>
            </a:extLst>
          </p:cNvPr>
          <p:cNvSpPr/>
          <p:nvPr/>
        </p:nvSpPr>
        <p:spPr>
          <a:xfrm rot="1165389">
            <a:off x="887824" y="1146994"/>
            <a:ext cx="1597326" cy="5278109"/>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3" name="文字方塊 2">
            <a:extLst>
              <a:ext uri="{FF2B5EF4-FFF2-40B4-BE49-F238E27FC236}">
                <a16:creationId xmlns:a16="http://schemas.microsoft.com/office/drawing/2014/main" xmlns="" id="{74D177C0-1CFB-4ED3-88B0-00BC4A11C75D}"/>
              </a:ext>
            </a:extLst>
          </p:cNvPr>
          <p:cNvSpPr txBox="1"/>
          <p:nvPr/>
        </p:nvSpPr>
        <p:spPr>
          <a:xfrm>
            <a:off x="1358900" y="3139717"/>
            <a:ext cx="1663700" cy="954107"/>
          </a:xfrm>
          <a:prstGeom prst="rect">
            <a:avLst/>
          </a:prstGeom>
          <a:noFill/>
        </p:spPr>
        <p:txBody>
          <a:bodyPr wrap="square" rtlCol="0">
            <a:spAutoFit/>
          </a:bodyPr>
          <a:lstStyle/>
          <a:p>
            <a:r>
              <a:rPr lang="en-US" altLang="zh-TW" sz="2800" b="1" dirty="0">
                <a:ln w="9525">
                  <a:solidFill>
                    <a:schemeClr val="bg1"/>
                  </a:solidFill>
                  <a:prstDash val="solid"/>
                </a:ln>
                <a:solidFill>
                  <a:srgbClr val="FFFF00"/>
                </a:solidFill>
                <a:effectLst>
                  <a:outerShdw blurRad="12700" dist="38100" dir="2700000" algn="tl" rotWithShape="0">
                    <a:schemeClr val="bg1">
                      <a:lumMod val="50000"/>
                    </a:schemeClr>
                  </a:outerShdw>
                </a:effectLst>
              </a:rPr>
              <a:t>High</a:t>
            </a:r>
          </a:p>
          <a:p>
            <a:r>
              <a:rPr lang="en-US" altLang="zh-TW" sz="2800" b="1" dirty="0">
                <a:ln w="9525">
                  <a:solidFill>
                    <a:schemeClr val="bg1"/>
                  </a:solidFill>
                  <a:prstDash val="solid"/>
                </a:ln>
                <a:solidFill>
                  <a:srgbClr val="FFFF00"/>
                </a:solidFill>
                <a:effectLst>
                  <a:outerShdw blurRad="12700" dist="38100" dir="2700000" algn="tl" rotWithShape="0">
                    <a:schemeClr val="bg1">
                      <a:lumMod val="50000"/>
                    </a:schemeClr>
                  </a:outerShdw>
                </a:effectLst>
              </a:rPr>
              <a:t>Leverage</a:t>
            </a:r>
            <a:endParaRPr lang="zh-TW" altLang="en-US" sz="2800" b="1" dirty="0">
              <a:ln w="9525">
                <a:solidFill>
                  <a:schemeClr val="bg1"/>
                </a:solidFill>
                <a:prstDash val="solid"/>
              </a:ln>
              <a:solidFill>
                <a:srgbClr val="FFFF00"/>
              </a:solidFill>
              <a:effectLst>
                <a:outerShdw blurRad="12700" dist="38100" dir="2700000" algn="tl" rotWithShape="0">
                  <a:schemeClr val="bg1">
                    <a:lumMod val="50000"/>
                  </a:schemeClr>
                </a:outerShdw>
              </a:effectLst>
            </a:endParaRPr>
          </a:p>
        </p:txBody>
      </p:sp>
      <p:sp>
        <p:nvSpPr>
          <p:cNvPr id="4" name="投影片編號版面配置區 3">
            <a:extLst>
              <a:ext uri="{FF2B5EF4-FFF2-40B4-BE49-F238E27FC236}">
                <a16:creationId xmlns:a16="http://schemas.microsoft.com/office/drawing/2014/main" xmlns="" id="{13EDD48D-8B79-438E-9FE9-0D38F4C08E7C}"/>
              </a:ext>
            </a:extLst>
          </p:cNvPr>
          <p:cNvSpPr>
            <a:spLocks noGrp="1"/>
          </p:cNvSpPr>
          <p:nvPr>
            <p:ph type="sldNum" sz="quarter" idx="12"/>
          </p:nvPr>
        </p:nvSpPr>
        <p:spPr/>
        <p:txBody>
          <a:bodyPr/>
          <a:lstStyle/>
          <a:p>
            <a:fld id="{3070FD2B-1818-44A9-978C-44421FF42B17}" type="slidenum">
              <a:rPr lang="zh-TW" altLang="en-US" smtClean="0"/>
              <a:t>70</a:t>
            </a:fld>
            <a:endParaRPr lang="zh-TW" altLang="en-US"/>
          </a:p>
        </p:txBody>
      </p:sp>
    </p:spTree>
    <p:extLst>
      <p:ext uri="{BB962C8B-B14F-4D97-AF65-F5344CB8AC3E}">
        <p14:creationId xmlns:p14="http://schemas.microsoft.com/office/powerpoint/2010/main" val="210961916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圖表 2">
            <a:extLst>
              <a:ext uri="{FF2B5EF4-FFF2-40B4-BE49-F238E27FC236}">
                <a16:creationId xmlns:a16="http://schemas.microsoft.com/office/drawing/2014/main" xmlns="" id="{C9FEF8F1-E294-4724-95A1-30BF3E2FEE37}"/>
              </a:ext>
            </a:extLst>
          </p:cNvPr>
          <p:cNvGraphicFramePr>
            <a:graphicFrameLocks/>
          </p:cNvGraphicFramePr>
          <p:nvPr>
            <p:extLst>
              <p:ext uri="{D42A27DB-BD31-4B8C-83A1-F6EECF244321}">
                <p14:modId xmlns:p14="http://schemas.microsoft.com/office/powerpoint/2010/main" val="171521303"/>
              </p:ext>
            </p:extLst>
          </p:nvPr>
        </p:nvGraphicFramePr>
        <p:xfrm>
          <a:off x="0" y="1415447"/>
          <a:ext cx="12192000" cy="5353653"/>
        </p:xfrm>
        <a:graphic>
          <a:graphicData uri="http://schemas.openxmlformats.org/drawingml/2006/chart">
            <c:chart xmlns:c="http://schemas.openxmlformats.org/drawingml/2006/chart" xmlns:r="http://schemas.openxmlformats.org/officeDocument/2006/relationships" r:id="rId3"/>
          </a:graphicData>
        </a:graphic>
      </p:graphicFrame>
      <p:sp>
        <p:nvSpPr>
          <p:cNvPr id="5" name="文字方塊 4">
            <a:extLst>
              <a:ext uri="{FF2B5EF4-FFF2-40B4-BE49-F238E27FC236}">
                <a16:creationId xmlns:a16="http://schemas.microsoft.com/office/drawing/2014/main" xmlns="" id="{482B9A93-07BF-483C-BF49-5534B409AE09}"/>
              </a:ext>
            </a:extLst>
          </p:cNvPr>
          <p:cNvSpPr txBox="1"/>
          <p:nvPr/>
        </p:nvSpPr>
        <p:spPr>
          <a:xfrm>
            <a:off x="203200" y="0"/>
            <a:ext cx="11379200" cy="1569660"/>
          </a:xfrm>
          <a:prstGeom prst="rect">
            <a:avLst/>
          </a:prstGeom>
          <a:noFill/>
        </p:spPr>
        <p:txBody>
          <a:bodyPr wrap="square" rtlCol="0">
            <a:spAutoFit/>
          </a:bodyPr>
          <a:lstStyle/>
          <a:p>
            <a:r>
              <a:rPr lang="zh-TW" altLang="zh-TW" sz="2400" kern="100" dirty="0">
                <a:latin typeface="Times New Roman" panose="02020603050405020304" pitchFamily="18" charset="0"/>
                <a:ea typeface="標楷體" panose="03000509000000000000" pitchFamily="65" charset="-120"/>
              </a:rPr>
              <a:t>下圖呈現的是美國某高中的全體學生每天進行各種活動的時間分配，請寫一篇至少</a:t>
            </a:r>
            <a:r>
              <a:rPr lang="en-US" altLang="zh-TW" sz="2400" kern="100" dirty="0">
                <a:latin typeface="Times New Roman" panose="02020603050405020304" pitchFamily="18" charset="0"/>
                <a:ea typeface="標楷體" panose="03000509000000000000" pitchFamily="65" charset="-120"/>
              </a:rPr>
              <a:t>120</a:t>
            </a:r>
            <a:r>
              <a:rPr lang="zh-TW" altLang="zh-TW" sz="2400" kern="100" dirty="0">
                <a:latin typeface="Times New Roman" panose="02020603050405020304" pitchFamily="18" charset="0"/>
                <a:ea typeface="標楷體" panose="03000509000000000000" pitchFamily="65" charset="-120"/>
              </a:rPr>
              <a:t>個單詞的英文作文。</a:t>
            </a:r>
            <a:endParaRPr lang="zh-TW" altLang="zh-TW" sz="2400" kern="100" dirty="0">
              <a:latin typeface="Times New Roman" panose="02020603050405020304" pitchFamily="18" charset="0"/>
            </a:endParaRPr>
          </a:p>
          <a:p>
            <a:r>
              <a:rPr lang="zh-TW" altLang="zh-TW" sz="2400" kern="100" dirty="0">
                <a:latin typeface="Times New Roman" panose="02020603050405020304" pitchFamily="18" charset="0"/>
                <a:ea typeface="標楷體" panose="03000509000000000000" pitchFamily="65" charset="-120"/>
              </a:rPr>
              <a:t>文分兩段，第一段</a:t>
            </a:r>
            <a:r>
              <a:rPr lang="zh-TW" altLang="zh-TW" sz="2400" kern="100" dirty="0">
                <a:highlight>
                  <a:srgbClr val="00FFFF"/>
                </a:highlight>
                <a:latin typeface="Times New Roman" panose="02020603050405020304" pitchFamily="18" charset="0"/>
                <a:ea typeface="標楷體" panose="03000509000000000000" pitchFamily="65" charset="-120"/>
              </a:rPr>
              <a:t>描述</a:t>
            </a:r>
            <a:r>
              <a:rPr lang="zh-TW" altLang="zh-TW" sz="2400" kern="100" dirty="0">
                <a:latin typeface="Times New Roman" panose="02020603050405020304" pitchFamily="18" charset="0"/>
                <a:ea typeface="標楷體" panose="03000509000000000000" pitchFamily="65" charset="-120"/>
              </a:rPr>
              <a:t>該圖所呈現之</a:t>
            </a:r>
            <a:r>
              <a:rPr lang="zh-TW" altLang="zh-TW" sz="2400" kern="100" dirty="0">
                <a:highlight>
                  <a:srgbClr val="00FFFF"/>
                </a:highlight>
                <a:latin typeface="Times New Roman" panose="02020603050405020304" pitchFamily="18" charset="0"/>
                <a:ea typeface="標楷體" panose="03000509000000000000" pitchFamily="65" charset="-120"/>
              </a:rPr>
              <a:t>特別現象</a:t>
            </a:r>
            <a:r>
              <a:rPr lang="zh-TW" altLang="zh-TW" sz="2400" kern="100" dirty="0">
                <a:latin typeface="Times New Roman" panose="02020603050405020304" pitchFamily="18" charset="0"/>
                <a:ea typeface="標楷體" panose="03000509000000000000" pitchFamily="65" charset="-120"/>
              </a:rPr>
              <a:t>；第二段請說明整體而言，你一天的時間分配與該高中全體學生的</a:t>
            </a:r>
            <a:r>
              <a:rPr lang="zh-TW" altLang="zh-TW" sz="2400" kern="100" dirty="0">
                <a:highlight>
                  <a:srgbClr val="FFFF00"/>
                </a:highlight>
                <a:latin typeface="Times New Roman" panose="02020603050405020304" pitchFamily="18" charset="0"/>
                <a:ea typeface="標楷體" panose="03000509000000000000" pitchFamily="65" charset="-120"/>
              </a:rPr>
              <a:t>異同</a:t>
            </a:r>
            <a:r>
              <a:rPr lang="zh-TW" altLang="zh-TW" sz="2400" kern="100" dirty="0">
                <a:latin typeface="Times New Roman" panose="02020603050405020304" pitchFamily="18" charset="0"/>
                <a:ea typeface="標楷體" panose="03000509000000000000" pitchFamily="65" charset="-120"/>
              </a:rPr>
              <a:t>，並</a:t>
            </a:r>
            <a:r>
              <a:rPr lang="zh-TW" altLang="zh-TW" sz="2400" kern="100" dirty="0">
                <a:highlight>
                  <a:srgbClr val="FFFF00"/>
                </a:highlight>
                <a:latin typeface="Times New Roman" panose="02020603050405020304" pitchFamily="18" charset="0"/>
                <a:ea typeface="標楷體" panose="03000509000000000000" pitchFamily="65" charset="-120"/>
              </a:rPr>
              <a:t>說明其理由</a:t>
            </a:r>
            <a:r>
              <a:rPr lang="zh-TW" altLang="zh-TW" sz="2400" kern="100" dirty="0">
                <a:latin typeface="Times New Roman" panose="02020603050405020304" pitchFamily="18" charset="0"/>
                <a:ea typeface="標楷體" panose="03000509000000000000" pitchFamily="65" charset="-120"/>
              </a:rPr>
              <a:t>。</a:t>
            </a:r>
            <a:endParaRPr lang="zh-TW" altLang="en-US" sz="2400" dirty="0"/>
          </a:p>
        </p:txBody>
      </p:sp>
      <p:sp>
        <p:nvSpPr>
          <p:cNvPr id="6" name="投影片編號版面配置區 5">
            <a:extLst>
              <a:ext uri="{FF2B5EF4-FFF2-40B4-BE49-F238E27FC236}">
                <a16:creationId xmlns:a16="http://schemas.microsoft.com/office/drawing/2014/main" xmlns="" id="{160D0256-D86C-4EA9-91F8-966A4B4B0FB0}"/>
              </a:ext>
            </a:extLst>
          </p:cNvPr>
          <p:cNvSpPr>
            <a:spLocks noGrp="1"/>
          </p:cNvSpPr>
          <p:nvPr>
            <p:ph type="sldNum" sz="quarter" idx="12"/>
          </p:nvPr>
        </p:nvSpPr>
        <p:spPr/>
        <p:txBody>
          <a:bodyPr/>
          <a:lstStyle/>
          <a:p>
            <a:fld id="{3070FD2B-1818-44A9-978C-44421FF42B17}" type="slidenum">
              <a:rPr lang="zh-TW" altLang="en-US" smtClean="0"/>
              <a:t>71</a:t>
            </a:fld>
            <a:endParaRPr lang="zh-TW" altLang="en-US"/>
          </a:p>
        </p:txBody>
      </p:sp>
    </p:spTree>
    <p:extLst>
      <p:ext uri="{BB962C8B-B14F-4D97-AF65-F5344CB8AC3E}">
        <p14:creationId xmlns:p14="http://schemas.microsoft.com/office/powerpoint/2010/main" val="121209693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xmlns="" id="{A10F3B1E-FA6F-4795-83FA-DDA66CAF02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1" cy="6997701"/>
          </a:xfrm>
          <a:prstGeom prst="rect">
            <a:avLst/>
          </a:prstGeom>
        </p:spPr>
      </p:pic>
      <p:sp>
        <p:nvSpPr>
          <p:cNvPr id="4" name="矩形 3">
            <a:extLst>
              <a:ext uri="{FF2B5EF4-FFF2-40B4-BE49-F238E27FC236}">
                <a16:creationId xmlns:a16="http://schemas.microsoft.com/office/drawing/2014/main" xmlns="" id="{328E1C30-CAFE-4364-B540-B356F3A702FE}"/>
              </a:ext>
            </a:extLst>
          </p:cNvPr>
          <p:cNvSpPr/>
          <p:nvPr/>
        </p:nvSpPr>
        <p:spPr>
          <a:xfrm>
            <a:off x="4272423" y="1390134"/>
            <a:ext cx="3980577" cy="461665"/>
          </a:xfrm>
          <a:prstGeom prst="rect">
            <a:avLst/>
          </a:prstGeom>
        </p:spPr>
        <p:txBody>
          <a:bodyPr wrap="none">
            <a:spAutoFit/>
          </a:bodyPr>
          <a:lstStyle/>
          <a:p>
            <a:r>
              <a:rPr lang="en-US" altLang="zh-TW" sz="2400" b="1" dirty="0">
                <a:solidFill>
                  <a:schemeClr val="accent2">
                    <a:lumMod val="75000"/>
                  </a:schemeClr>
                </a:solidFill>
              </a:rPr>
              <a:t>What can you see in the chart</a:t>
            </a:r>
            <a:endParaRPr lang="zh-TW" altLang="en-US" sz="2400" b="1" dirty="0">
              <a:solidFill>
                <a:schemeClr val="accent2">
                  <a:lumMod val="75000"/>
                </a:schemeClr>
              </a:solidFill>
            </a:endParaRPr>
          </a:p>
        </p:txBody>
      </p:sp>
      <p:sp>
        <p:nvSpPr>
          <p:cNvPr id="5" name="文字方塊 4">
            <a:extLst>
              <a:ext uri="{FF2B5EF4-FFF2-40B4-BE49-F238E27FC236}">
                <a16:creationId xmlns:a16="http://schemas.microsoft.com/office/drawing/2014/main" xmlns="" id="{8E65AA5B-6A06-4620-B56E-D2D0D4405D08}"/>
              </a:ext>
            </a:extLst>
          </p:cNvPr>
          <p:cNvSpPr txBox="1"/>
          <p:nvPr/>
        </p:nvSpPr>
        <p:spPr>
          <a:xfrm>
            <a:off x="4610100" y="2410935"/>
            <a:ext cx="3492500" cy="830997"/>
          </a:xfrm>
          <a:prstGeom prst="rect">
            <a:avLst/>
          </a:prstGeom>
          <a:noFill/>
        </p:spPr>
        <p:txBody>
          <a:bodyPr wrap="square" rtlCol="0">
            <a:spAutoFit/>
          </a:bodyPr>
          <a:lstStyle/>
          <a:p>
            <a:r>
              <a:rPr lang="en-US" altLang="zh-TW" sz="2400" b="1" dirty="0">
                <a:solidFill>
                  <a:schemeClr val="accent5">
                    <a:lumMod val="75000"/>
                  </a:schemeClr>
                </a:solidFill>
              </a:rPr>
              <a:t>What has/have been happening over time</a:t>
            </a:r>
            <a:endParaRPr lang="zh-TW" altLang="en-US" sz="2400" b="1" dirty="0">
              <a:solidFill>
                <a:schemeClr val="accent5">
                  <a:lumMod val="75000"/>
                </a:schemeClr>
              </a:solidFill>
            </a:endParaRPr>
          </a:p>
        </p:txBody>
      </p:sp>
      <p:sp>
        <p:nvSpPr>
          <p:cNvPr id="6" name="文字方塊 5">
            <a:extLst>
              <a:ext uri="{FF2B5EF4-FFF2-40B4-BE49-F238E27FC236}">
                <a16:creationId xmlns:a16="http://schemas.microsoft.com/office/drawing/2014/main" xmlns="" id="{644B50D4-BD8D-4C59-9B00-584EA9D74F43}"/>
              </a:ext>
            </a:extLst>
          </p:cNvPr>
          <p:cNvSpPr txBox="1"/>
          <p:nvPr/>
        </p:nvSpPr>
        <p:spPr>
          <a:xfrm>
            <a:off x="3530600" y="4284246"/>
            <a:ext cx="5651500" cy="523220"/>
          </a:xfrm>
          <a:prstGeom prst="rect">
            <a:avLst/>
          </a:prstGeom>
          <a:noFill/>
        </p:spPr>
        <p:txBody>
          <a:bodyPr wrap="square" rtlCol="0">
            <a:spAutoFit/>
          </a:bodyPr>
          <a:lstStyle/>
          <a:p>
            <a:pPr algn="ctr"/>
            <a:r>
              <a:rPr lang="en-US" altLang="zh-TW" sz="2800" b="1" dirty="0">
                <a:solidFill>
                  <a:schemeClr val="accent6">
                    <a:lumMod val="75000"/>
                  </a:schemeClr>
                </a:solidFill>
              </a:rPr>
              <a:t>The causes of  the differences</a:t>
            </a:r>
            <a:endParaRPr lang="zh-TW" altLang="en-US" sz="2800" b="1" dirty="0">
              <a:solidFill>
                <a:schemeClr val="accent6">
                  <a:lumMod val="75000"/>
                </a:schemeClr>
              </a:solidFill>
            </a:endParaRPr>
          </a:p>
        </p:txBody>
      </p:sp>
      <p:sp>
        <p:nvSpPr>
          <p:cNvPr id="7" name="文字方塊 6">
            <a:extLst>
              <a:ext uri="{FF2B5EF4-FFF2-40B4-BE49-F238E27FC236}">
                <a16:creationId xmlns:a16="http://schemas.microsoft.com/office/drawing/2014/main" xmlns="" id="{75278746-5A3E-4709-939A-A02F90CC7450}"/>
              </a:ext>
            </a:extLst>
          </p:cNvPr>
          <p:cNvSpPr txBox="1"/>
          <p:nvPr/>
        </p:nvSpPr>
        <p:spPr>
          <a:xfrm>
            <a:off x="2070100" y="5435600"/>
            <a:ext cx="8242300" cy="830997"/>
          </a:xfrm>
          <a:prstGeom prst="rect">
            <a:avLst/>
          </a:prstGeom>
          <a:noFill/>
        </p:spPr>
        <p:txBody>
          <a:bodyPr wrap="square" rtlCol="0">
            <a:spAutoFit/>
          </a:bodyPr>
          <a:lstStyle/>
          <a:p>
            <a:pPr algn="ctr"/>
            <a:r>
              <a:rPr lang="en-US" altLang="zh-TW" sz="2400" b="1" dirty="0">
                <a:solidFill>
                  <a:srgbClr val="9900FF"/>
                </a:solidFill>
              </a:rPr>
              <a:t>The different mental models contributing to the differences</a:t>
            </a:r>
          </a:p>
          <a:p>
            <a:pPr algn="ctr"/>
            <a:r>
              <a:rPr lang="en-US" altLang="zh-TW" sz="2400" b="1" dirty="0">
                <a:solidFill>
                  <a:srgbClr val="9900FF"/>
                </a:solidFill>
              </a:rPr>
              <a:t>The way to transform the fixed mindset</a:t>
            </a:r>
            <a:endParaRPr lang="zh-TW" altLang="en-US" sz="2400" b="1" dirty="0">
              <a:solidFill>
                <a:srgbClr val="9900FF"/>
              </a:solidFill>
            </a:endParaRPr>
          </a:p>
        </p:txBody>
      </p:sp>
      <p:sp>
        <p:nvSpPr>
          <p:cNvPr id="8" name="投影片編號版面配置區 7">
            <a:extLst>
              <a:ext uri="{FF2B5EF4-FFF2-40B4-BE49-F238E27FC236}">
                <a16:creationId xmlns:a16="http://schemas.microsoft.com/office/drawing/2014/main" xmlns="" id="{36230D70-7812-4376-A2F6-B25B9E3C4340}"/>
              </a:ext>
            </a:extLst>
          </p:cNvPr>
          <p:cNvSpPr>
            <a:spLocks noGrp="1"/>
          </p:cNvSpPr>
          <p:nvPr>
            <p:ph type="sldNum" sz="quarter" idx="12"/>
          </p:nvPr>
        </p:nvSpPr>
        <p:spPr/>
        <p:txBody>
          <a:bodyPr/>
          <a:lstStyle/>
          <a:p>
            <a:fld id="{3070FD2B-1818-44A9-978C-44421FF42B17}" type="slidenum">
              <a:rPr lang="zh-TW" altLang="en-US" smtClean="0"/>
              <a:t>72</a:t>
            </a:fld>
            <a:endParaRPr lang="zh-TW" altLang="en-US"/>
          </a:p>
        </p:txBody>
      </p:sp>
    </p:spTree>
    <p:extLst>
      <p:ext uri="{BB962C8B-B14F-4D97-AF65-F5344CB8AC3E}">
        <p14:creationId xmlns:p14="http://schemas.microsoft.com/office/powerpoint/2010/main" val="23642111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 calcmode="lin" valueType="num">
                                      <p:cBhvr additive="base">
                                        <p:cTn id="2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anim calcmode="lin" valueType="num">
                                      <p:cBhvr additive="base">
                                        <p:cTn id="29"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xmlns="" id="{3380BB93-5F07-41B4-93BF-67BB1551502F}"/>
              </a:ext>
            </a:extLst>
          </p:cNvPr>
          <p:cNvSpPr txBox="1"/>
          <p:nvPr/>
        </p:nvSpPr>
        <p:spPr>
          <a:xfrm>
            <a:off x="469900" y="3619500"/>
            <a:ext cx="8216900" cy="923330"/>
          </a:xfrm>
          <a:prstGeom prst="rect">
            <a:avLst/>
          </a:prstGeom>
          <a:noFill/>
        </p:spPr>
        <p:txBody>
          <a:bodyPr wrap="square" rtlCol="0">
            <a:spAutoFit/>
          </a:bodyPr>
          <a:lstStyle/>
          <a:p>
            <a:pPr algn="ctr"/>
            <a:r>
              <a:rPr lang="en-US" altLang="zh-TW" sz="5400" b="1" dirty="0"/>
              <a:t>Take Fair Trade for Example</a:t>
            </a:r>
            <a:endParaRPr lang="zh-TW" altLang="en-US" sz="5400" b="1" dirty="0"/>
          </a:p>
        </p:txBody>
      </p:sp>
      <p:pic>
        <p:nvPicPr>
          <p:cNvPr id="4" name="圖片 3">
            <a:extLst>
              <a:ext uri="{FF2B5EF4-FFF2-40B4-BE49-F238E27FC236}">
                <a16:creationId xmlns:a16="http://schemas.microsoft.com/office/drawing/2014/main" xmlns="" id="{6D5D4E24-3CC3-4D8B-8FAA-AD75B60E06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1700" y="2436330"/>
            <a:ext cx="2808667" cy="2106500"/>
          </a:xfrm>
          <a:prstGeom prst="rect">
            <a:avLst/>
          </a:prstGeom>
        </p:spPr>
      </p:pic>
      <p:sp>
        <p:nvSpPr>
          <p:cNvPr id="3" name="投影片編號版面配置區 2">
            <a:extLst>
              <a:ext uri="{FF2B5EF4-FFF2-40B4-BE49-F238E27FC236}">
                <a16:creationId xmlns:a16="http://schemas.microsoft.com/office/drawing/2014/main" xmlns="" id="{3E57B83E-0FEC-4483-B08A-BCD7BE2A642A}"/>
              </a:ext>
            </a:extLst>
          </p:cNvPr>
          <p:cNvSpPr>
            <a:spLocks noGrp="1"/>
          </p:cNvSpPr>
          <p:nvPr>
            <p:ph type="sldNum" sz="quarter" idx="12"/>
          </p:nvPr>
        </p:nvSpPr>
        <p:spPr/>
        <p:txBody>
          <a:bodyPr/>
          <a:lstStyle/>
          <a:p>
            <a:fld id="{3070FD2B-1818-44A9-978C-44421FF42B17}" type="slidenum">
              <a:rPr lang="zh-TW" altLang="en-US" smtClean="0"/>
              <a:t>73</a:t>
            </a:fld>
            <a:endParaRPr lang="zh-TW" altLang="en-US"/>
          </a:p>
        </p:txBody>
      </p:sp>
    </p:spTree>
    <p:extLst>
      <p:ext uri="{BB962C8B-B14F-4D97-AF65-F5344CB8AC3E}">
        <p14:creationId xmlns:p14="http://schemas.microsoft.com/office/powerpoint/2010/main" val="237216633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xmlns="" id="{ECFA16C1-EEC6-4E79-8C5B-7E2EFEAC7592}"/>
              </a:ext>
            </a:extLst>
          </p:cNvPr>
          <p:cNvSpPr txBox="1"/>
          <p:nvPr/>
        </p:nvSpPr>
        <p:spPr>
          <a:xfrm>
            <a:off x="6578600" y="2283395"/>
            <a:ext cx="4914900" cy="2554545"/>
          </a:xfrm>
          <a:prstGeom prst="rect">
            <a:avLst/>
          </a:prstGeom>
          <a:noFill/>
          <a:ln w="57150">
            <a:solidFill>
              <a:schemeClr val="accent1">
                <a:lumMod val="60000"/>
                <a:lumOff val="40000"/>
              </a:schemeClr>
            </a:solidFill>
          </a:ln>
        </p:spPr>
        <p:txBody>
          <a:bodyPr wrap="square" rtlCol="0">
            <a:spAutoFit/>
          </a:bodyPr>
          <a:lstStyle/>
          <a:p>
            <a:r>
              <a:rPr lang="en-US" altLang="zh-TW" sz="4000" dirty="0"/>
              <a:t>If you want to promote fair trade in your community, what are your concerns? </a:t>
            </a:r>
            <a:endParaRPr lang="zh-TW" altLang="en-US" sz="4000" dirty="0"/>
          </a:p>
        </p:txBody>
      </p:sp>
      <p:pic>
        <p:nvPicPr>
          <p:cNvPr id="4" name="圖片 3">
            <a:extLst>
              <a:ext uri="{FF2B5EF4-FFF2-40B4-BE49-F238E27FC236}">
                <a16:creationId xmlns:a16="http://schemas.microsoft.com/office/drawing/2014/main" xmlns="" id="{C9FEB478-5B7C-4AB7-835E-8A4FBB43C1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584" y="1397000"/>
            <a:ext cx="5769778" cy="4327337"/>
          </a:xfrm>
          <a:prstGeom prst="rect">
            <a:avLst/>
          </a:prstGeom>
        </p:spPr>
      </p:pic>
      <p:sp>
        <p:nvSpPr>
          <p:cNvPr id="3" name="投影片編號版面配置區 2">
            <a:extLst>
              <a:ext uri="{FF2B5EF4-FFF2-40B4-BE49-F238E27FC236}">
                <a16:creationId xmlns:a16="http://schemas.microsoft.com/office/drawing/2014/main" xmlns="" id="{7F1082AB-A184-4A82-B64B-35C29C1FDE3E}"/>
              </a:ext>
            </a:extLst>
          </p:cNvPr>
          <p:cNvSpPr>
            <a:spLocks noGrp="1"/>
          </p:cNvSpPr>
          <p:nvPr>
            <p:ph type="sldNum" sz="quarter" idx="12"/>
          </p:nvPr>
        </p:nvSpPr>
        <p:spPr/>
        <p:txBody>
          <a:bodyPr/>
          <a:lstStyle/>
          <a:p>
            <a:fld id="{3070FD2B-1818-44A9-978C-44421FF42B17}" type="slidenum">
              <a:rPr lang="zh-TW" altLang="en-US" smtClean="0"/>
              <a:t>74</a:t>
            </a:fld>
            <a:endParaRPr lang="zh-TW" altLang="en-US"/>
          </a:p>
        </p:txBody>
      </p:sp>
    </p:spTree>
    <p:extLst>
      <p:ext uri="{BB962C8B-B14F-4D97-AF65-F5344CB8AC3E}">
        <p14:creationId xmlns:p14="http://schemas.microsoft.com/office/powerpoint/2010/main" val="423253075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xmlns="" id="{E4DC9C29-5EAE-4578-B9BE-1BFF442DDA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700" y="101600"/>
            <a:ext cx="11899900" cy="6572767"/>
          </a:xfrm>
          <a:prstGeom prst="rect">
            <a:avLst/>
          </a:prstGeom>
        </p:spPr>
      </p:pic>
      <p:sp>
        <p:nvSpPr>
          <p:cNvPr id="3" name="文字方塊 2">
            <a:extLst>
              <a:ext uri="{FF2B5EF4-FFF2-40B4-BE49-F238E27FC236}">
                <a16:creationId xmlns:a16="http://schemas.microsoft.com/office/drawing/2014/main" xmlns="" id="{46ABBAC4-5AA7-44E6-B154-AF3447220138}"/>
              </a:ext>
            </a:extLst>
          </p:cNvPr>
          <p:cNvSpPr txBox="1"/>
          <p:nvPr/>
        </p:nvSpPr>
        <p:spPr>
          <a:xfrm>
            <a:off x="3676650" y="4100880"/>
            <a:ext cx="4826000" cy="1569660"/>
          </a:xfrm>
          <a:prstGeom prst="rect">
            <a:avLst/>
          </a:prstGeom>
          <a:solidFill>
            <a:schemeClr val="accent1">
              <a:lumMod val="20000"/>
              <a:lumOff val="80000"/>
            </a:schemeClr>
          </a:solidFill>
          <a:scene3d>
            <a:camera prst="orthographicFront"/>
            <a:lightRig rig="threePt" dir="t"/>
          </a:scene3d>
          <a:sp3d>
            <a:bevelT prst="angle"/>
          </a:sp3d>
        </p:spPr>
        <p:txBody>
          <a:bodyPr wrap="square" rtlCol="0">
            <a:spAutoFit/>
          </a:bodyPr>
          <a:lstStyle/>
          <a:p>
            <a:r>
              <a:rPr lang="en-US" altLang="zh-TW" sz="3200" dirty="0"/>
              <a:t>What position did you take when you spoke out your concerns?</a:t>
            </a:r>
            <a:endParaRPr lang="zh-TW" altLang="en-US" sz="3200" dirty="0"/>
          </a:p>
        </p:txBody>
      </p:sp>
      <p:sp>
        <p:nvSpPr>
          <p:cNvPr id="4" name="文字方塊 3">
            <a:extLst>
              <a:ext uri="{FF2B5EF4-FFF2-40B4-BE49-F238E27FC236}">
                <a16:creationId xmlns:a16="http://schemas.microsoft.com/office/drawing/2014/main" xmlns="" id="{2F6BC4ED-5EAB-4AA5-90AE-69B3408454DD}"/>
              </a:ext>
            </a:extLst>
          </p:cNvPr>
          <p:cNvSpPr txBox="1"/>
          <p:nvPr/>
        </p:nvSpPr>
        <p:spPr>
          <a:xfrm>
            <a:off x="965200" y="1016000"/>
            <a:ext cx="1066800" cy="461665"/>
          </a:xfrm>
          <a:prstGeom prst="rect">
            <a:avLst/>
          </a:prstGeom>
          <a:noFill/>
        </p:spPr>
        <p:txBody>
          <a:bodyPr wrap="square" rtlCol="0">
            <a:spAutoFit/>
          </a:bodyPr>
          <a:lstStyle/>
          <a:p>
            <a:r>
              <a:rPr lang="en-US" altLang="zh-TW" sz="2400" dirty="0"/>
              <a:t>farmer</a:t>
            </a:r>
            <a:endParaRPr lang="zh-TW" altLang="en-US" sz="2400" dirty="0"/>
          </a:p>
        </p:txBody>
      </p:sp>
      <p:sp>
        <p:nvSpPr>
          <p:cNvPr id="5" name="文字方塊 4">
            <a:extLst>
              <a:ext uri="{FF2B5EF4-FFF2-40B4-BE49-F238E27FC236}">
                <a16:creationId xmlns:a16="http://schemas.microsoft.com/office/drawing/2014/main" xmlns="" id="{F2FCEB07-2B16-4E1C-B678-C50136FA8A7F}"/>
              </a:ext>
            </a:extLst>
          </p:cNvPr>
          <p:cNvSpPr txBox="1"/>
          <p:nvPr/>
        </p:nvSpPr>
        <p:spPr>
          <a:xfrm>
            <a:off x="2628900" y="2974371"/>
            <a:ext cx="1562100" cy="461665"/>
          </a:xfrm>
          <a:prstGeom prst="rect">
            <a:avLst/>
          </a:prstGeom>
          <a:noFill/>
        </p:spPr>
        <p:txBody>
          <a:bodyPr wrap="square" rtlCol="0">
            <a:spAutoFit/>
          </a:bodyPr>
          <a:lstStyle/>
          <a:p>
            <a:r>
              <a:rPr lang="en-US" altLang="zh-TW" sz="2400" dirty="0"/>
              <a:t>consumer</a:t>
            </a:r>
            <a:endParaRPr lang="zh-TW" altLang="en-US" sz="2400" dirty="0"/>
          </a:p>
        </p:txBody>
      </p:sp>
      <p:sp>
        <p:nvSpPr>
          <p:cNvPr id="6" name="文字方塊 5">
            <a:extLst>
              <a:ext uri="{FF2B5EF4-FFF2-40B4-BE49-F238E27FC236}">
                <a16:creationId xmlns:a16="http://schemas.microsoft.com/office/drawing/2014/main" xmlns="" id="{95BCF8F0-5419-43B2-B6C4-690F6626901D}"/>
              </a:ext>
            </a:extLst>
          </p:cNvPr>
          <p:cNvSpPr txBox="1"/>
          <p:nvPr/>
        </p:nvSpPr>
        <p:spPr>
          <a:xfrm>
            <a:off x="1644650" y="5439708"/>
            <a:ext cx="1981200" cy="461665"/>
          </a:xfrm>
          <a:prstGeom prst="rect">
            <a:avLst/>
          </a:prstGeom>
          <a:noFill/>
        </p:spPr>
        <p:txBody>
          <a:bodyPr wrap="square" rtlCol="0">
            <a:spAutoFit/>
          </a:bodyPr>
          <a:lstStyle/>
          <a:p>
            <a:r>
              <a:rPr lang="en-US" altLang="zh-TW" sz="2400" dirty="0"/>
              <a:t>government</a:t>
            </a:r>
            <a:endParaRPr lang="zh-TW" altLang="en-US" sz="2400" dirty="0"/>
          </a:p>
        </p:txBody>
      </p:sp>
      <p:sp>
        <p:nvSpPr>
          <p:cNvPr id="7" name="文字方塊 6">
            <a:extLst>
              <a:ext uri="{FF2B5EF4-FFF2-40B4-BE49-F238E27FC236}">
                <a16:creationId xmlns:a16="http://schemas.microsoft.com/office/drawing/2014/main" xmlns="" id="{246CEA71-AABB-4D5E-A738-239ACCEA9587}"/>
              </a:ext>
            </a:extLst>
          </p:cNvPr>
          <p:cNvSpPr txBox="1"/>
          <p:nvPr/>
        </p:nvSpPr>
        <p:spPr>
          <a:xfrm>
            <a:off x="4902200" y="1200666"/>
            <a:ext cx="1663700" cy="461665"/>
          </a:xfrm>
          <a:prstGeom prst="rect">
            <a:avLst/>
          </a:prstGeom>
          <a:noFill/>
        </p:spPr>
        <p:txBody>
          <a:bodyPr wrap="square" rtlCol="0">
            <a:spAutoFit/>
          </a:bodyPr>
          <a:lstStyle/>
          <a:p>
            <a:r>
              <a:rPr lang="en-US" altLang="zh-TW" sz="2400" dirty="0"/>
              <a:t>Wholesaler</a:t>
            </a:r>
            <a:endParaRPr lang="zh-TW" altLang="en-US" sz="2400" dirty="0"/>
          </a:p>
        </p:txBody>
      </p:sp>
      <p:sp>
        <p:nvSpPr>
          <p:cNvPr id="8" name="文字方塊 7">
            <a:extLst>
              <a:ext uri="{FF2B5EF4-FFF2-40B4-BE49-F238E27FC236}">
                <a16:creationId xmlns:a16="http://schemas.microsoft.com/office/drawing/2014/main" xmlns="" id="{3787EF69-BEF7-4F5F-88B7-A16513DBEECD}"/>
              </a:ext>
            </a:extLst>
          </p:cNvPr>
          <p:cNvSpPr txBox="1"/>
          <p:nvPr/>
        </p:nvSpPr>
        <p:spPr>
          <a:xfrm>
            <a:off x="596900" y="3835400"/>
            <a:ext cx="1117600" cy="461665"/>
          </a:xfrm>
          <a:prstGeom prst="rect">
            <a:avLst/>
          </a:prstGeom>
          <a:noFill/>
        </p:spPr>
        <p:txBody>
          <a:bodyPr wrap="square" rtlCol="0">
            <a:spAutoFit/>
          </a:bodyPr>
          <a:lstStyle/>
          <a:p>
            <a:r>
              <a:rPr lang="en-US" altLang="zh-TW" sz="2400" dirty="0"/>
              <a:t>retailer</a:t>
            </a:r>
            <a:endParaRPr lang="zh-TW" altLang="en-US" sz="2400" dirty="0"/>
          </a:p>
        </p:txBody>
      </p:sp>
      <p:sp>
        <p:nvSpPr>
          <p:cNvPr id="9" name="文字方塊 8">
            <a:extLst>
              <a:ext uri="{FF2B5EF4-FFF2-40B4-BE49-F238E27FC236}">
                <a16:creationId xmlns:a16="http://schemas.microsoft.com/office/drawing/2014/main" xmlns="" id="{5BEC89B6-D0D8-4E94-9106-C7D97ADBE788}"/>
              </a:ext>
            </a:extLst>
          </p:cNvPr>
          <p:cNvSpPr txBox="1"/>
          <p:nvPr/>
        </p:nvSpPr>
        <p:spPr>
          <a:xfrm>
            <a:off x="8928100" y="5208875"/>
            <a:ext cx="1981200" cy="461665"/>
          </a:xfrm>
          <a:prstGeom prst="rect">
            <a:avLst/>
          </a:prstGeom>
          <a:noFill/>
        </p:spPr>
        <p:txBody>
          <a:bodyPr wrap="square" rtlCol="0">
            <a:spAutoFit/>
          </a:bodyPr>
          <a:lstStyle/>
          <a:p>
            <a:r>
              <a:rPr lang="en-US" altLang="zh-TW" sz="2400" dirty="0"/>
              <a:t>humanitarian</a:t>
            </a:r>
            <a:endParaRPr lang="zh-TW" altLang="en-US" sz="2400" dirty="0"/>
          </a:p>
        </p:txBody>
      </p:sp>
      <p:sp>
        <p:nvSpPr>
          <p:cNvPr id="10" name="投影片編號版面配置區 9">
            <a:extLst>
              <a:ext uri="{FF2B5EF4-FFF2-40B4-BE49-F238E27FC236}">
                <a16:creationId xmlns:a16="http://schemas.microsoft.com/office/drawing/2014/main" xmlns="" id="{CEC30692-B5FE-491F-9D9A-A3212F607D78}"/>
              </a:ext>
            </a:extLst>
          </p:cNvPr>
          <p:cNvSpPr>
            <a:spLocks noGrp="1"/>
          </p:cNvSpPr>
          <p:nvPr>
            <p:ph type="sldNum" sz="quarter" idx="12"/>
          </p:nvPr>
        </p:nvSpPr>
        <p:spPr/>
        <p:txBody>
          <a:bodyPr/>
          <a:lstStyle/>
          <a:p>
            <a:fld id="{3070FD2B-1818-44A9-978C-44421FF42B17}" type="slidenum">
              <a:rPr lang="zh-TW" altLang="en-US" smtClean="0"/>
              <a:t>75</a:t>
            </a:fld>
            <a:endParaRPr lang="zh-TW" altLang="en-US"/>
          </a:p>
        </p:txBody>
      </p:sp>
    </p:spTree>
    <p:extLst>
      <p:ext uri="{BB962C8B-B14F-4D97-AF65-F5344CB8AC3E}">
        <p14:creationId xmlns:p14="http://schemas.microsoft.com/office/powerpoint/2010/main" val="417119939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資料庫圖表 1">
            <a:extLst>
              <a:ext uri="{FF2B5EF4-FFF2-40B4-BE49-F238E27FC236}">
                <a16:creationId xmlns:a16="http://schemas.microsoft.com/office/drawing/2014/main" xmlns="" id="{3ABC1C9B-2B0A-4BC7-A6A8-8ECC3E667400}"/>
              </a:ext>
            </a:extLst>
          </p:cNvPr>
          <p:cNvGraphicFramePr/>
          <p:nvPr>
            <p:extLst>
              <p:ext uri="{D42A27DB-BD31-4B8C-83A1-F6EECF244321}">
                <p14:modId xmlns:p14="http://schemas.microsoft.com/office/powerpoint/2010/main" val="1806662842"/>
              </p:ext>
            </p:extLst>
          </p:nvPr>
        </p:nvGraphicFramePr>
        <p:xfrm>
          <a:off x="88900" y="228600"/>
          <a:ext cx="12103100" cy="6540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箭號: 弧形下彎 3">
            <a:extLst>
              <a:ext uri="{FF2B5EF4-FFF2-40B4-BE49-F238E27FC236}">
                <a16:creationId xmlns:a16="http://schemas.microsoft.com/office/drawing/2014/main" xmlns="" id="{699CAFCC-CB69-480C-A74E-9056A4D83B50}"/>
              </a:ext>
            </a:extLst>
          </p:cNvPr>
          <p:cNvSpPr/>
          <p:nvPr/>
        </p:nvSpPr>
        <p:spPr>
          <a:xfrm rot="18565174">
            <a:off x="3013563" y="744131"/>
            <a:ext cx="2163917" cy="1267926"/>
          </a:xfrm>
          <a:prstGeom prst="curvedDownArrow">
            <a:avLst>
              <a:gd name="adj1" fmla="val 25000"/>
              <a:gd name="adj2" fmla="val 50000"/>
              <a:gd name="adj3" fmla="val 2570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5" name="箭號: 弧形上彎 4">
            <a:extLst>
              <a:ext uri="{FF2B5EF4-FFF2-40B4-BE49-F238E27FC236}">
                <a16:creationId xmlns:a16="http://schemas.microsoft.com/office/drawing/2014/main" xmlns="" id="{ED619789-3FBC-4783-93FD-55E750EE4454}"/>
              </a:ext>
            </a:extLst>
          </p:cNvPr>
          <p:cNvSpPr/>
          <p:nvPr/>
        </p:nvSpPr>
        <p:spPr>
          <a:xfrm rot="13844543">
            <a:off x="7106084" y="514774"/>
            <a:ext cx="1992118" cy="13970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6" name="箭號: 弧形上彎 5">
            <a:extLst>
              <a:ext uri="{FF2B5EF4-FFF2-40B4-BE49-F238E27FC236}">
                <a16:creationId xmlns:a16="http://schemas.microsoft.com/office/drawing/2014/main" xmlns="" id="{FEB6B073-5CBE-4FA2-A1B5-EA41DF5ABFD5}"/>
              </a:ext>
            </a:extLst>
          </p:cNvPr>
          <p:cNvSpPr/>
          <p:nvPr/>
        </p:nvSpPr>
        <p:spPr>
          <a:xfrm rot="2467596">
            <a:off x="3070135" y="4821491"/>
            <a:ext cx="2043419" cy="14478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7" name="箭號: 弧形下彎 6">
            <a:extLst>
              <a:ext uri="{FF2B5EF4-FFF2-40B4-BE49-F238E27FC236}">
                <a16:creationId xmlns:a16="http://schemas.microsoft.com/office/drawing/2014/main" xmlns="" id="{B686FF23-D5F0-4D09-B186-C8EE809DE16B}"/>
              </a:ext>
            </a:extLst>
          </p:cNvPr>
          <p:cNvSpPr/>
          <p:nvPr/>
        </p:nvSpPr>
        <p:spPr>
          <a:xfrm rot="9018613">
            <a:off x="7163089" y="4891136"/>
            <a:ext cx="2023453" cy="1473579"/>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9" name="箭號: 弧形下彎 8">
            <a:extLst>
              <a:ext uri="{FF2B5EF4-FFF2-40B4-BE49-F238E27FC236}">
                <a16:creationId xmlns:a16="http://schemas.microsoft.com/office/drawing/2014/main" xmlns="" id="{218B10AF-142C-4171-9F05-E5C0C495D86E}"/>
              </a:ext>
            </a:extLst>
          </p:cNvPr>
          <p:cNvSpPr/>
          <p:nvPr/>
        </p:nvSpPr>
        <p:spPr>
          <a:xfrm rot="14108995">
            <a:off x="2019301" y="4738925"/>
            <a:ext cx="2654300" cy="1778000"/>
          </a:xfrm>
          <a:prstGeom prst="curvedDown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1" name="箭號: 弧形上彎 10">
            <a:extLst>
              <a:ext uri="{FF2B5EF4-FFF2-40B4-BE49-F238E27FC236}">
                <a16:creationId xmlns:a16="http://schemas.microsoft.com/office/drawing/2014/main" xmlns="" id="{1A6D8D36-6B6E-4FAE-97E4-08190741F33C}"/>
              </a:ext>
            </a:extLst>
          </p:cNvPr>
          <p:cNvSpPr/>
          <p:nvPr/>
        </p:nvSpPr>
        <p:spPr>
          <a:xfrm rot="18998953">
            <a:off x="6992949" y="4665915"/>
            <a:ext cx="3162922" cy="1724110"/>
          </a:xfrm>
          <a:prstGeom prst="curvedUp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2" name="箭號: 弧形上彎 11">
            <a:extLst>
              <a:ext uri="{FF2B5EF4-FFF2-40B4-BE49-F238E27FC236}">
                <a16:creationId xmlns:a16="http://schemas.microsoft.com/office/drawing/2014/main" xmlns="" id="{AA7EA3DB-337D-4E6C-9C36-67C1D0EC4850}"/>
              </a:ext>
            </a:extLst>
          </p:cNvPr>
          <p:cNvSpPr/>
          <p:nvPr/>
        </p:nvSpPr>
        <p:spPr>
          <a:xfrm rot="16200000">
            <a:off x="7470554" y="2355408"/>
            <a:ext cx="6038648" cy="2433133"/>
          </a:xfrm>
          <a:prstGeom prst="curvedUp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4" name="箭號: 左-右雙向 13">
            <a:extLst>
              <a:ext uri="{FF2B5EF4-FFF2-40B4-BE49-F238E27FC236}">
                <a16:creationId xmlns:a16="http://schemas.microsoft.com/office/drawing/2014/main" xmlns="" id="{1B1E1D73-FB24-47D5-A104-8E9863C7BBCC}"/>
              </a:ext>
            </a:extLst>
          </p:cNvPr>
          <p:cNvSpPr/>
          <p:nvPr/>
        </p:nvSpPr>
        <p:spPr>
          <a:xfrm>
            <a:off x="4648200" y="3403600"/>
            <a:ext cx="2921000" cy="484632"/>
          </a:xfrm>
          <a:prstGeom prst="leftRightArrow">
            <a:avLst/>
          </a:prstGeom>
          <a:solidFill>
            <a:srgbClr val="99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文字方塊 14">
            <a:extLst>
              <a:ext uri="{FF2B5EF4-FFF2-40B4-BE49-F238E27FC236}">
                <a16:creationId xmlns:a16="http://schemas.microsoft.com/office/drawing/2014/main" xmlns="" id="{FDD8BA70-3720-4052-85BD-DBCB1F504873}"/>
              </a:ext>
            </a:extLst>
          </p:cNvPr>
          <p:cNvSpPr txBox="1"/>
          <p:nvPr/>
        </p:nvSpPr>
        <p:spPr>
          <a:xfrm>
            <a:off x="266700" y="573493"/>
            <a:ext cx="2652035" cy="2308324"/>
          </a:xfrm>
          <a:prstGeom prst="rect">
            <a:avLst/>
          </a:prstGeom>
          <a:solidFill>
            <a:schemeClr val="accent1">
              <a:lumMod val="40000"/>
              <a:lumOff val="60000"/>
            </a:schemeClr>
          </a:solidFill>
          <a:ln w="57150">
            <a:solidFill>
              <a:schemeClr val="accent1">
                <a:lumMod val="60000"/>
                <a:lumOff val="40000"/>
              </a:schemeClr>
            </a:solidFill>
          </a:ln>
          <a:scene3d>
            <a:camera prst="orthographicFront"/>
            <a:lightRig rig="threePt" dir="t"/>
          </a:scene3d>
          <a:sp3d>
            <a:bevelT prst="angle"/>
          </a:sp3d>
        </p:spPr>
        <p:txBody>
          <a:bodyPr wrap="square" rtlCol="0">
            <a:spAutoFit/>
          </a:bodyPr>
          <a:lstStyle/>
          <a:p>
            <a:pPr algn="ctr"/>
            <a:r>
              <a:rPr lang="en-US" altLang="zh-TW" sz="3600" dirty="0"/>
              <a:t>The relationships between components</a:t>
            </a:r>
            <a:endParaRPr lang="zh-TW" altLang="en-US" sz="3600" dirty="0"/>
          </a:p>
        </p:txBody>
      </p:sp>
      <p:sp>
        <p:nvSpPr>
          <p:cNvPr id="3" name="星形: 五角 2">
            <a:extLst>
              <a:ext uri="{FF2B5EF4-FFF2-40B4-BE49-F238E27FC236}">
                <a16:creationId xmlns:a16="http://schemas.microsoft.com/office/drawing/2014/main" xmlns="" id="{D0FC3E01-A149-4142-9B86-5FC00DFCD345}"/>
              </a:ext>
            </a:extLst>
          </p:cNvPr>
          <p:cNvSpPr/>
          <p:nvPr/>
        </p:nvSpPr>
        <p:spPr>
          <a:xfrm>
            <a:off x="5989841" y="6207232"/>
            <a:ext cx="301217" cy="374579"/>
          </a:xfrm>
          <a:prstGeom prst="star5">
            <a:avLst/>
          </a:prstGeom>
          <a:solidFill>
            <a:srgbClr val="9900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C000"/>
              </a:solidFill>
            </a:endParaRPr>
          </a:p>
        </p:txBody>
      </p:sp>
      <p:sp>
        <p:nvSpPr>
          <p:cNvPr id="8" name="投影片編號版面配置區 7">
            <a:extLst>
              <a:ext uri="{FF2B5EF4-FFF2-40B4-BE49-F238E27FC236}">
                <a16:creationId xmlns:a16="http://schemas.microsoft.com/office/drawing/2014/main" xmlns="" id="{D1044047-3FCB-4252-AEDA-54EDD3EAA308}"/>
              </a:ext>
            </a:extLst>
          </p:cNvPr>
          <p:cNvSpPr>
            <a:spLocks noGrp="1"/>
          </p:cNvSpPr>
          <p:nvPr>
            <p:ph type="sldNum" sz="quarter" idx="12"/>
          </p:nvPr>
        </p:nvSpPr>
        <p:spPr/>
        <p:txBody>
          <a:bodyPr/>
          <a:lstStyle/>
          <a:p>
            <a:fld id="{3070FD2B-1818-44A9-978C-44421FF42B17}" type="slidenum">
              <a:rPr lang="zh-TW" altLang="en-US" smtClean="0"/>
              <a:t>76</a:t>
            </a:fld>
            <a:endParaRPr lang="zh-TW" altLang="en-US"/>
          </a:p>
        </p:txBody>
      </p:sp>
    </p:spTree>
    <p:extLst>
      <p:ext uri="{BB962C8B-B14F-4D97-AF65-F5344CB8AC3E}">
        <p14:creationId xmlns:p14="http://schemas.microsoft.com/office/powerpoint/2010/main" val="73401217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inVertic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arn(inVertical)">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barn(inVertical)">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1" grpId="0" animBg="1"/>
      <p:bldP spid="12" grpId="0" animBg="1"/>
      <p:bldP spid="14"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內容版面配置區 2">
            <a:extLst>
              <a:ext uri="{FF2B5EF4-FFF2-40B4-BE49-F238E27FC236}">
                <a16:creationId xmlns:a16="http://schemas.microsoft.com/office/drawing/2014/main" xmlns="" id="{5DBD7C0F-22A8-45CA-95CA-CD6D4873ED50}"/>
              </a:ext>
            </a:extLst>
          </p:cNvPr>
          <p:cNvSpPr>
            <a:spLocks noGrp="1"/>
          </p:cNvSpPr>
          <p:nvPr>
            <p:ph idx="1"/>
          </p:nvPr>
        </p:nvSpPr>
        <p:spPr/>
        <p:txBody>
          <a:bodyPr/>
          <a:lstStyle/>
          <a:p>
            <a:pPr eaLnBrk="1" hangingPunct="1"/>
            <a:endParaRPr lang="en-US" altLang="zh-TW" b="1" dirty="0"/>
          </a:p>
          <a:p>
            <a:pPr eaLnBrk="1" hangingPunct="1"/>
            <a:endParaRPr lang="en-US" altLang="zh-TW" b="1" dirty="0"/>
          </a:p>
          <a:p>
            <a:pPr eaLnBrk="1" hangingPunct="1"/>
            <a:r>
              <a:rPr lang="en-US" altLang="zh-TW" sz="4000" b="1" dirty="0"/>
              <a:t>The </a:t>
            </a:r>
            <a:r>
              <a:rPr lang="en-US" altLang="zh-TW" sz="4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11 Laws </a:t>
            </a:r>
            <a:r>
              <a:rPr lang="en-US" altLang="zh-TW" sz="4000" b="1" dirty="0"/>
              <a:t>of the Fifth Discipline</a:t>
            </a:r>
            <a:endParaRPr lang="zh-TW" altLang="en-US" sz="4000" dirty="0"/>
          </a:p>
          <a:p>
            <a:pPr eaLnBrk="1" hangingPunct="1"/>
            <a:endParaRPr lang="zh-TW" altLang="en-US" dirty="0"/>
          </a:p>
        </p:txBody>
      </p:sp>
      <p:pic>
        <p:nvPicPr>
          <p:cNvPr id="3" name="圖片 2">
            <a:extLst>
              <a:ext uri="{FF2B5EF4-FFF2-40B4-BE49-F238E27FC236}">
                <a16:creationId xmlns:a16="http://schemas.microsoft.com/office/drawing/2014/main" xmlns="" id="{B9E8E84D-5533-4B57-AEFF-13D2BCE375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6525" y="3590925"/>
            <a:ext cx="4476750" cy="2343150"/>
          </a:xfrm>
          <a:prstGeom prst="rect">
            <a:avLst/>
          </a:prstGeom>
        </p:spPr>
      </p:pic>
      <p:sp>
        <p:nvSpPr>
          <p:cNvPr id="4" name="投影片編號版面配置區 3">
            <a:extLst>
              <a:ext uri="{FF2B5EF4-FFF2-40B4-BE49-F238E27FC236}">
                <a16:creationId xmlns:a16="http://schemas.microsoft.com/office/drawing/2014/main" xmlns="" id="{65475629-704B-41A7-A270-0588F813345D}"/>
              </a:ext>
            </a:extLst>
          </p:cNvPr>
          <p:cNvSpPr>
            <a:spLocks noGrp="1"/>
          </p:cNvSpPr>
          <p:nvPr>
            <p:ph type="sldNum" sz="quarter" idx="12"/>
          </p:nvPr>
        </p:nvSpPr>
        <p:spPr/>
        <p:txBody>
          <a:bodyPr/>
          <a:lstStyle/>
          <a:p>
            <a:fld id="{3070FD2B-1818-44A9-978C-44421FF42B17}" type="slidenum">
              <a:rPr lang="zh-TW" altLang="en-US" smtClean="0"/>
              <a:t>77</a:t>
            </a:fld>
            <a:endParaRPr lang="zh-TW" altLang="en-US"/>
          </a:p>
        </p:txBody>
      </p:sp>
    </p:spTree>
    <p:extLst>
      <p:ext uri="{BB962C8B-B14F-4D97-AF65-F5344CB8AC3E}">
        <p14:creationId xmlns:p14="http://schemas.microsoft.com/office/powerpoint/2010/main" val="284384242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310B988B-AC84-497D-97CF-CC728E4BEB5B}"/>
              </a:ext>
            </a:extLst>
          </p:cNvPr>
          <p:cNvSpPr>
            <a:spLocks noGrp="1"/>
          </p:cNvSpPr>
          <p:nvPr>
            <p:ph type="title"/>
          </p:nvPr>
        </p:nvSpPr>
        <p:spPr/>
        <p:txBody>
          <a:bodyPr rtlCol="0">
            <a:normAutofit/>
          </a:bodyPr>
          <a:lstStyle/>
          <a:p>
            <a:pPr>
              <a:defRPr/>
            </a:pPr>
            <a:r>
              <a:rPr lang="en-US" altLang="zh-TW"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Today’s problems come from yesterday’s ‘solutions’.</a:t>
            </a:r>
            <a:endParaRPr lang="zh-TW" altLang="en-US"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8435" name="內容版面配置區 2">
            <a:extLst>
              <a:ext uri="{FF2B5EF4-FFF2-40B4-BE49-F238E27FC236}">
                <a16:creationId xmlns:a16="http://schemas.microsoft.com/office/drawing/2014/main" xmlns="" id="{2EE65D24-4AE1-495D-9B07-3F2F4C00E1E7}"/>
              </a:ext>
            </a:extLst>
          </p:cNvPr>
          <p:cNvSpPr>
            <a:spLocks noGrp="1"/>
          </p:cNvSpPr>
          <p:nvPr>
            <p:ph idx="1"/>
          </p:nvPr>
        </p:nvSpPr>
        <p:spPr/>
        <p:txBody>
          <a:bodyPr/>
          <a:lstStyle/>
          <a:p>
            <a:pPr eaLnBrk="1" hangingPunct="1"/>
            <a:r>
              <a:rPr lang="zh-TW" altLang="zh-TW">
                <a:latin typeface="微軟正黑體" panose="020B0604030504040204" pitchFamily="34" charset="-120"/>
                <a:ea typeface="微軟正黑體" panose="020B0604030504040204" pitchFamily="34" charset="-120"/>
              </a:rPr>
              <a:t>今日的問題源自昨日的解決之道</a:t>
            </a:r>
            <a:endParaRPr lang="zh-TW" altLang="en-US">
              <a:latin typeface="微軟正黑體" panose="020B0604030504040204" pitchFamily="34" charset="-120"/>
              <a:ea typeface="微軟正黑體" panose="020B0604030504040204" pitchFamily="34" charset="-120"/>
            </a:endParaRPr>
          </a:p>
        </p:txBody>
      </p:sp>
      <p:pic>
        <p:nvPicPr>
          <p:cNvPr id="18436" name="圖片 2">
            <a:extLst>
              <a:ext uri="{FF2B5EF4-FFF2-40B4-BE49-F238E27FC236}">
                <a16:creationId xmlns:a16="http://schemas.microsoft.com/office/drawing/2014/main" xmlns="" id="{6CCB9156-2F69-42A6-A5BE-4893018571DB}"/>
              </a:ext>
            </a:extLst>
          </p:cNvPr>
          <p:cNvPicPr>
            <a:picLocks noChangeAspect="1"/>
          </p:cNvPicPr>
          <p:nvPr/>
        </p:nvPicPr>
        <p:blipFill>
          <a:blip r:embed="rId2">
            <a:extLst>
              <a:ext uri="{28A0092B-C50C-407E-A947-70E740481C1C}">
                <a14:useLocalDpi xmlns:a14="http://schemas.microsoft.com/office/drawing/2010/main" val="0"/>
              </a:ext>
            </a:extLst>
          </a:blip>
          <a:srcRect l="4533" t="6766" r="5145" b="4089"/>
          <a:stretch>
            <a:fillRect/>
          </a:stretch>
        </p:blipFill>
        <p:spPr bwMode="auto">
          <a:xfrm>
            <a:off x="2590800" y="2420939"/>
            <a:ext cx="6667500" cy="388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投影片編號版面配置區 2">
            <a:extLst>
              <a:ext uri="{FF2B5EF4-FFF2-40B4-BE49-F238E27FC236}">
                <a16:creationId xmlns:a16="http://schemas.microsoft.com/office/drawing/2014/main" xmlns="" id="{D025E248-CA7B-4199-83DD-F99BAABCBF25}"/>
              </a:ext>
            </a:extLst>
          </p:cNvPr>
          <p:cNvSpPr>
            <a:spLocks noGrp="1"/>
          </p:cNvSpPr>
          <p:nvPr>
            <p:ph type="sldNum" sz="quarter" idx="12"/>
          </p:nvPr>
        </p:nvSpPr>
        <p:spPr/>
        <p:txBody>
          <a:bodyPr/>
          <a:lstStyle/>
          <a:p>
            <a:fld id="{3070FD2B-1818-44A9-978C-44421FF42B17}" type="slidenum">
              <a:rPr lang="zh-TW" altLang="en-US" smtClean="0"/>
              <a:t>78</a:t>
            </a:fld>
            <a:endParaRPr lang="zh-TW" altLang="en-US"/>
          </a:p>
        </p:txBody>
      </p:sp>
    </p:spTree>
    <p:extLst>
      <p:ext uri="{BB962C8B-B14F-4D97-AF65-F5344CB8AC3E}">
        <p14:creationId xmlns:p14="http://schemas.microsoft.com/office/powerpoint/2010/main" val="258738102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09BEE20C-AE53-4C34-9F5B-EA4A6767FFD3}"/>
              </a:ext>
            </a:extLst>
          </p:cNvPr>
          <p:cNvSpPr>
            <a:spLocks noGrp="1"/>
          </p:cNvSpPr>
          <p:nvPr>
            <p:ph type="title"/>
          </p:nvPr>
        </p:nvSpPr>
        <p:spPr/>
        <p:txBody>
          <a:bodyPr rtlCol="0">
            <a:normAutofit/>
          </a:bodyPr>
          <a:lstStyle/>
          <a:p>
            <a:pPr>
              <a:defRPr/>
            </a:pPr>
            <a:r>
              <a:rPr lang="en-US" altLang="zh-TW" b="1" dirty="0">
                <a:ln w="22225">
                  <a:solidFill>
                    <a:schemeClr val="accent2"/>
                  </a:solidFill>
                  <a:prstDash val="solid"/>
                </a:ln>
                <a:solidFill>
                  <a:schemeClr val="accent2">
                    <a:lumMod val="40000"/>
                    <a:lumOff val="60000"/>
                  </a:schemeClr>
                </a:solidFill>
              </a:rPr>
              <a:t>The harder you push, the harder the system pushes back.</a:t>
            </a:r>
            <a:endParaRPr lang="zh-TW" altLang="en-US" b="1" dirty="0">
              <a:ln w="22225">
                <a:solidFill>
                  <a:schemeClr val="accent2"/>
                </a:solidFill>
                <a:prstDash val="solid"/>
              </a:ln>
              <a:solidFill>
                <a:schemeClr val="accent2">
                  <a:lumMod val="40000"/>
                  <a:lumOff val="60000"/>
                </a:schemeClr>
              </a:solidFill>
            </a:endParaRPr>
          </a:p>
        </p:txBody>
      </p:sp>
      <p:sp>
        <p:nvSpPr>
          <p:cNvPr id="19459" name="內容版面配置區 2">
            <a:extLst>
              <a:ext uri="{FF2B5EF4-FFF2-40B4-BE49-F238E27FC236}">
                <a16:creationId xmlns:a16="http://schemas.microsoft.com/office/drawing/2014/main" xmlns="" id="{5174399C-3A9D-4D73-B95E-CBEA7F12FECC}"/>
              </a:ext>
            </a:extLst>
          </p:cNvPr>
          <p:cNvSpPr>
            <a:spLocks noGrp="1"/>
          </p:cNvSpPr>
          <p:nvPr>
            <p:ph idx="1"/>
          </p:nvPr>
        </p:nvSpPr>
        <p:spPr/>
        <p:txBody>
          <a:bodyPr/>
          <a:lstStyle/>
          <a:p>
            <a:pPr eaLnBrk="1" hangingPunct="1"/>
            <a:r>
              <a:rPr lang="zh-TW" altLang="zh-TW" dirty="0">
                <a:latin typeface="微軟正黑體" panose="020B0604030504040204" pitchFamily="34" charset="-120"/>
                <a:ea typeface="微軟正黑體" panose="020B0604030504040204" pitchFamily="34" charset="-120"/>
              </a:rPr>
              <a:t>愈用力推，系統反彈力量愈大（皮球效應</a:t>
            </a:r>
            <a:r>
              <a:rPr lang="zh-TW" altLang="zh-TW" dirty="0"/>
              <a:t>）</a:t>
            </a:r>
            <a:endParaRPr lang="zh-TW" altLang="en-US" dirty="0"/>
          </a:p>
        </p:txBody>
      </p:sp>
      <p:pic>
        <p:nvPicPr>
          <p:cNvPr id="19460" name="圖片 2">
            <a:extLst>
              <a:ext uri="{FF2B5EF4-FFF2-40B4-BE49-F238E27FC236}">
                <a16:creationId xmlns:a16="http://schemas.microsoft.com/office/drawing/2014/main" xmlns="" id="{2AB875D2-6A6F-439E-A708-325C06014559}"/>
              </a:ext>
            </a:extLst>
          </p:cNvPr>
          <p:cNvPicPr>
            <a:picLocks noChangeAspect="1"/>
          </p:cNvPicPr>
          <p:nvPr/>
        </p:nvPicPr>
        <p:blipFill>
          <a:blip r:embed="rId2">
            <a:extLst>
              <a:ext uri="{28A0092B-C50C-407E-A947-70E740481C1C}">
                <a14:useLocalDpi xmlns:a14="http://schemas.microsoft.com/office/drawing/2010/main" val="0"/>
              </a:ext>
            </a:extLst>
          </a:blip>
          <a:srcRect r="23869"/>
          <a:stretch>
            <a:fillRect/>
          </a:stretch>
        </p:blipFill>
        <p:spPr bwMode="auto">
          <a:xfrm>
            <a:off x="2933700" y="2492376"/>
            <a:ext cx="5969000" cy="379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投影片編號版面配置區 2">
            <a:extLst>
              <a:ext uri="{FF2B5EF4-FFF2-40B4-BE49-F238E27FC236}">
                <a16:creationId xmlns:a16="http://schemas.microsoft.com/office/drawing/2014/main" xmlns="" id="{3B06C453-DDEB-4E5B-B7D2-3B2EE9889B2B}"/>
              </a:ext>
            </a:extLst>
          </p:cNvPr>
          <p:cNvSpPr>
            <a:spLocks noGrp="1"/>
          </p:cNvSpPr>
          <p:nvPr>
            <p:ph type="sldNum" sz="quarter" idx="12"/>
          </p:nvPr>
        </p:nvSpPr>
        <p:spPr/>
        <p:txBody>
          <a:bodyPr/>
          <a:lstStyle/>
          <a:p>
            <a:fld id="{3070FD2B-1818-44A9-978C-44421FF42B17}" type="slidenum">
              <a:rPr lang="zh-TW" altLang="en-US" smtClean="0"/>
              <a:t>79</a:t>
            </a:fld>
            <a:endParaRPr lang="zh-TW" altLang="en-US"/>
          </a:p>
        </p:txBody>
      </p:sp>
    </p:spTree>
    <p:extLst>
      <p:ext uri="{BB962C8B-B14F-4D97-AF65-F5344CB8AC3E}">
        <p14:creationId xmlns:p14="http://schemas.microsoft.com/office/powerpoint/2010/main" val="262165993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9C26C821-E394-498A-812D-C9CC278ABE87}"/>
              </a:ext>
            </a:extLst>
          </p:cNvPr>
          <p:cNvSpPr>
            <a:spLocks noGrp="1"/>
          </p:cNvSpPr>
          <p:nvPr>
            <p:ph type="title"/>
          </p:nvPr>
        </p:nvSpPr>
        <p:spPr/>
        <p:txBody>
          <a:bodyPr rtlCol="0">
            <a:normAutofit/>
          </a:bodyPr>
          <a:lstStyle/>
          <a:p>
            <a:pPr>
              <a:defRPr/>
            </a:pPr>
            <a:r>
              <a:rPr lang="en-US" altLang="zh-TW"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Behavior will grow better before it grows worse.</a:t>
            </a:r>
            <a:endParaRPr lang="zh-TW" altLang="en-US"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20483" name="內容版面配置區 2">
            <a:extLst>
              <a:ext uri="{FF2B5EF4-FFF2-40B4-BE49-F238E27FC236}">
                <a16:creationId xmlns:a16="http://schemas.microsoft.com/office/drawing/2014/main" xmlns="" id="{C585B19A-0E1A-42FF-BA54-0A67634B6E10}"/>
              </a:ext>
            </a:extLst>
          </p:cNvPr>
          <p:cNvSpPr>
            <a:spLocks noGrp="1"/>
          </p:cNvSpPr>
          <p:nvPr>
            <p:ph idx="1"/>
          </p:nvPr>
        </p:nvSpPr>
        <p:spPr>
          <a:xfrm>
            <a:off x="1981200" y="1773239"/>
            <a:ext cx="8229600" cy="4352925"/>
          </a:xfrm>
        </p:spPr>
        <p:txBody>
          <a:bodyPr/>
          <a:lstStyle/>
          <a:p>
            <a:pPr eaLnBrk="1" hangingPunct="1"/>
            <a:r>
              <a:rPr lang="zh-TW" altLang="zh-TW">
                <a:latin typeface="微軟正黑體" panose="020B0604030504040204" pitchFamily="34" charset="-120"/>
                <a:ea typeface="微軟正黑體" panose="020B0604030504040204" pitchFamily="34" charset="-120"/>
              </a:rPr>
              <a:t>情況變糟之前會先變好</a:t>
            </a:r>
            <a:endParaRPr lang="zh-TW" altLang="en-US">
              <a:latin typeface="微軟正黑體" panose="020B0604030504040204" pitchFamily="34" charset="-120"/>
              <a:ea typeface="微軟正黑體" panose="020B0604030504040204" pitchFamily="34" charset="-120"/>
            </a:endParaRPr>
          </a:p>
        </p:txBody>
      </p:sp>
      <p:pic>
        <p:nvPicPr>
          <p:cNvPr id="20484" name="圖片 2">
            <a:extLst>
              <a:ext uri="{FF2B5EF4-FFF2-40B4-BE49-F238E27FC236}">
                <a16:creationId xmlns:a16="http://schemas.microsoft.com/office/drawing/2014/main" xmlns="" id="{620BD921-0C25-4047-9E11-40B24234805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82900" y="2336800"/>
            <a:ext cx="5969000" cy="378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投影片編號版面配置區 2">
            <a:extLst>
              <a:ext uri="{FF2B5EF4-FFF2-40B4-BE49-F238E27FC236}">
                <a16:creationId xmlns:a16="http://schemas.microsoft.com/office/drawing/2014/main" xmlns="" id="{C7CF5103-CAC3-4C37-9400-8BDE3A99E4D6}"/>
              </a:ext>
            </a:extLst>
          </p:cNvPr>
          <p:cNvSpPr>
            <a:spLocks noGrp="1"/>
          </p:cNvSpPr>
          <p:nvPr>
            <p:ph type="sldNum" sz="quarter" idx="12"/>
          </p:nvPr>
        </p:nvSpPr>
        <p:spPr/>
        <p:txBody>
          <a:bodyPr/>
          <a:lstStyle/>
          <a:p>
            <a:fld id="{3070FD2B-1818-44A9-978C-44421FF42B17}" type="slidenum">
              <a:rPr lang="zh-TW" altLang="en-US" smtClean="0"/>
              <a:t>80</a:t>
            </a:fld>
            <a:endParaRPr lang="zh-TW" altLang="en-US"/>
          </a:p>
        </p:txBody>
      </p:sp>
    </p:spTree>
    <p:extLst>
      <p:ext uri="{BB962C8B-B14F-4D97-AF65-F5344CB8AC3E}">
        <p14:creationId xmlns:p14="http://schemas.microsoft.com/office/powerpoint/2010/main" val="84259840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23336FAE-A412-4916-A457-C5A6B37232D1}"/>
              </a:ext>
            </a:extLst>
          </p:cNvPr>
          <p:cNvSpPr>
            <a:spLocks noGrp="1"/>
          </p:cNvSpPr>
          <p:nvPr>
            <p:ph type="title"/>
          </p:nvPr>
        </p:nvSpPr>
        <p:spPr/>
        <p:txBody>
          <a:bodyPr rtlCol="0">
            <a:normAutofit/>
          </a:bodyPr>
          <a:lstStyle/>
          <a:p>
            <a:pPr>
              <a:defRPr/>
            </a:pPr>
            <a:r>
              <a:rPr lang="en-US" altLang="zh-TW"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The easy way out usually leads back in.</a:t>
            </a:r>
            <a:endParaRPr lang="zh-TW" altLang="en-US"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21507" name="內容版面配置區 2">
            <a:extLst>
              <a:ext uri="{FF2B5EF4-FFF2-40B4-BE49-F238E27FC236}">
                <a16:creationId xmlns:a16="http://schemas.microsoft.com/office/drawing/2014/main" xmlns="" id="{2DEBC166-F2F2-40F4-A63D-94F7399AEA01}"/>
              </a:ext>
            </a:extLst>
          </p:cNvPr>
          <p:cNvSpPr>
            <a:spLocks noGrp="1"/>
          </p:cNvSpPr>
          <p:nvPr>
            <p:ph idx="1"/>
          </p:nvPr>
        </p:nvSpPr>
        <p:spPr/>
        <p:txBody>
          <a:bodyPr/>
          <a:lstStyle/>
          <a:p>
            <a:pPr eaLnBrk="1" hangingPunct="1"/>
            <a:r>
              <a:rPr lang="zh-TW" altLang="zh-TW" dirty="0">
                <a:latin typeface="微軟正黑體" panose="020B0604030504040204" pitchFamily="34" charset="-120"/>
                <a:ea typeface="微軟正黑體" panose="020B0604030504040204" pitchFamily="34" charset="-120"/>
              </a:rPr>
              <a:t>顯而易見的解往往無效</a:t>
            </a:r>
            <a:endParaRPr lang="zh-TW" altLang="en-US" dirty="0">
              <a:latin typeface="微軟正黑體" panose="020B0604030504040204" pitchFamily="34" charset="-120"/>
              <a:ea typeface="微軟正黑體" panose="020B0604030504040204" pitchFamily="34" charset="-120"/>
            </a:endParaRPr>
          </a:p>
        </p:txBody>
      </p:sp>
      <p:pic>
        <p:nvPicPr>
          <p:cNvPr id="21508" name="圖片 2">
            <a:extLst>
              <a:ext uri="{FF2B5EF4-FFF2-40B4-BE49-F238E27FC236}">
                <a16:creationId xmlns:a16="http://schemas.microsoft.com/office/drawing/2014/main" xmlns="" id="{67569196-D6B8-49B7-A64F-989368BB6BA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05100" y="2492375"/>
            <a:ext cx="62611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投影片編號版面配置區 2">
            <a:extLst>
              <a:ext uri="{FF2B5EF4-FFF2-40B4-BE49-F238E27FC236}">
                <a16:creationId xmlns:a16="http://schemas.microsoft.com/office/drawing/2014/main" xmlns="" id="{B4F91578-9468-4746-B552-5B8DE21B5E80}"/>
              </a:ext>
            </a:extLst>
          </p:cNvPr>
          <p:cNvSpPr>
            <a:spLocks noGrp="1"/>
          </p:cNvSpPr>
          <p:nvPr>
            <p:ph type="sldNum" sz="quarter" idx="12"/>
          </p:nvPr>
        </p:nvSpPr>
        <p:spPr/>
        <p:txBody>
          <a:bodyPr/>
          <a:lstStyle/>
          <a:p>
            <a:fld id="{3070FD2B-1818-44A9-978C-44421FF42B17}" type="slidenum">
              <a:rPr lang="zh-TW" altLang="en-US" smtClean="0"/>
              <a:t>81</a:t>
            </a:fld>
            <a:endParaRPr lang="zh-TW" altLang="en-US"/>
          </a:p>
        </p:txBody>
      </p:sp>
    </p:spTree>
    <p:extLst>
      <p:ext uri="{BB962C8B-B14F-4D97-AF65-F5344CB8AC3E}">
        <p14:creationId xmlns:p14="http://schemas.microsoft.com/office/powerpoint/2010/main" val="194990888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2623B4FC-2104-4E29-94ED-94B826BA8280}"/>
              </a:ext>
            </a:extLst>
          </p:cNvPr>
          <p:cNvSpPr>
            <a:spLocks noGrp="1"/>
          </p:cNvSpPr>
          <p:nvPr>
            <p:ph type="title"/>
          </p:nvPr>
        </p:nvSpPr>
        <p:spPr/>
        <p:txBody>
          <a:bodyPr rtlCol="0">
            <a:normAutofit/>
          </a:bodyPr>
          <a:lstStyle/>
          <a:p>
            <a:pPr>
              <a:defRPr/>
            </a:pPr>
            <a:r>
              <a:rPr lang="en-US" altLang="zh-TW" b="1" dirty="0">
                <a:ln w="22225">
                  <a:solidFill>
                    <a:schemeClr val="accent2"/>
                  </a:solidFill>
                  <a:prstDash val="solid"/>
                </a:ln>
                <a:solidFill>
                  <a:schemeClr val="accent2">
                    <a:lumMod val="40000"/>
                    <a:lumOff val="60000"/>
                  </a:schemeClr>
                </a:solidFill>
              </a:rPr>
              <a:t>The cure can be worse than disease.</a:t>
            </a:r>
            <a:endParaRPr lang="zh-TW" altLang="en-US" b="1" dirty="0">
              <a:ln w="22225">
                <a:solidFill>
                  <a:schemeClr val="accent2"/>
                </a:solidFill>
                <a:prstDash val="solid"/>
              </a:ln>
              <a:solidFill>
                <a:schemeClr val="accent2">
                  <a:lumMod val="40000"/>
                  <a:lumOff val="60000"/>
                </a:schemeClr>
              </a:solidFill>
            </a:endParaRPr>
          </a:p>
        </p:txBody>
      </p:sp>
      <p:sp>
        <p:nvSpPr>
          <p:cNvPr id="22531" name="內容版面配置區 2">
            <a:extLst>
              <a:ext uri="{FF2B5EF4-FFF2-40B4-BE49-F238E27FC236}">
                <a16:creationId xmlns:a16="http://schemas.microsoft.com/office/drawing/2014/main" xmlns="" id="{2A7CEE37-8547-44E7-8DF0-93B1F6ACE8EF}"/>
              </a:ext>
            </a:extLst>
          </p:cNvPr>
          <p:cNvSpPr>
            <a:spLocks noGrp="1"/>
          </p:cNvSpPr>
          <p:nvPr>
            <p:ph idx="1"/>
          </p:nvPr>
        </p:nvSpPr>
        <p:spPr/>
        <p:txBody>
          <a:bodyPr/>
          <a:lstStyle/>
          <a:p>
            <a:pPr eaLnBrk="1" hangingPunct="1"/>
            <a:r>
              <a:rPr lang="zh-TW" altLang="zh-TW">
                <a:latin typeface="微軟正黑體" panose="020B0604030504040204" pitchFamily="34" charset="-120"/>
                <a:ea typeface="微軟正黑體" panose="020B0604030504040204" pitchFamily="34" charset="-120"/>
              </a:rPr>
              <a:t>解決之道可能比問題更糟</a:t>
            </a:r>
            <a:endParaRPr lang="zh-TW" altLang="en-US">
              <a:latin typeface="微軟正黑體" panose="020B0604030504040204" pitchFamily="34" charset="-120"/>
              <a:ea typeface="微軟正黑體" panose="020B0604030504040204" pitchFamily="34" charset="-120"/>
            </a:endParaRPr>
          </a:p>
        </p:txBody>
      </p:sp>
      <p:pic>
        <p:nvPicPr>
          <p:cNvPr id="22532" name="圖片 3">
            <a:extLst>
              <a:ext uri="{FF2B5EF4-FFF2-40B4-BE49-F238E27FC236}">
                <a16:creationId xmlns:a16="http://schemas.microsoft.com/office/drawing/2014/main" xmlns="" id="{4B97EBD6-59B7-4F31-BA30-417A94663EA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89200" y="2609850"/>
            <a:ext cx="6415089" cy="334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投影片編號版面配置區 2">
            <a:extLst>
              <a:ext uri="{FF2B5EF4-FFF2-40B4-BE49-F238E27FC236}">
                <a16:creationId xmlns:a16="http://schemas.microsoft.com/office/drawing/2014/main" xmlns="" id="{A879AED6-F910-48CD-9449-C11000C60F71}"/>
              </a:ext>
            </a:extLst>
          </p:cNvPr>
          <p:cNvSpPr>
            <a:spLocks noGrp="1"/>
          </p:cNvSpPr>
          <p:nvPr>
            <p:ph type="sldNum" sz="quarter" idx="12"/>
          </p:nvPr>
        </p:nvSpPr>
        <p:spPr/>
        <p:txBody>
          <a:bodyPr/>
          <a:lstStyle/>
          <a:p>
            <a:fld id="{3070FD2B-1818-44A9-978C-44421FF42B17}" type="slidenum">
              <a:rPr lang="zh-TW" altLang="en-US" smtClean="0"/>
              <a:t>82</a:t>
            </a:fld>
            <a:endParaRPr lang="zh-TW" altLang="en-US"/>
          </a:p>
        </p:txBody>
      </p:sp>
    </p:spTree>
    <p:extLst>
      <p:ext uri="{BB962C8B-B14F-4D97-AF65-F5344CB8AC3E}">
        <p14:creationId xmlns:p14="http://schemas.microsoft.com/office/powerpoint/2010/main" val="397152274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標題 1">
            <a:extLst>
              <a:ext uri="{FF2B5EF4-FFF2-40B4-BE49-F238E27FC236}">
                <a16:creationId xmlns:a16="http://schemas.microsoft.com/office/drawing/2014/main" xmlns="" id="{D51F505A-2DB7-4485-AAB1-7BC1E57AAFC5}"/>
              </a:ext>
            </a:extLst>
          </p:cNvPr>
          <p:cNvSpPr>
            <a:spLocks noGrp="1"/>
          </p:cNvSpPr>
          <p:nvPr>
            <p:ph type="title"/>
          </p:nvPr>
        </p:nvSpPr>
        <p:spPr/>
        <p:txBody>
          <a:bodyPr/>
          <a:lstStyle/>
          <a:p>
            <a:pPr eaLnBrk="1" hangingPunct="1"/>
            <a:r>
              <a:rPr lang="en-US" altLang="zh-TW"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Faster is slower.</a:t>
            </a:r>
            <a:endParaRPr lang="zh-TW" altLang="en-US"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23555" name="內容版面配置區 2">
            <a:extLst>
              <a:ext uri="{FF2B5EF4-FFF2-40B4-BE49-F238E27FC236}">
                <a16:creationId xmlns:a16="http://schemas.microsoft.com/office/drawing/2014/main" xmlns="" id="{9502A2BE-B105-4F18-A6EB-653DFC13A319}"/>
              </a:ext>
            </a:extLst>
          </p:cNvPr>
          <p:cNvSpPr>
            <a:spLocks noGrp="1"/>
          </p:cNvSpPr>
          <p:nvPr>
            <p:ph idx="1"/>
          </p:nvPr>
        </p:nvSpPr>
        <p:spPr>
          <a:xfrm>
            <a:off x="838200" y="1574800"/>
            <a:ext cx="10515600" cy="4602163"/>
          </a:xfrm>
        </p:spPr>
        <p:txBody>
          <a:bodyPr/>
          <a:lstStyle/>
          <a:p>
            <a:pPr eaLnBrk="1" hangingPunct="1"/>
            <a:r>
              <a:rPr lang="zh-TW" altLang="zh-TW" dirty="0">
                <a:latin typeface="微軟正黑體" panose="020B0604030504040204" pitchFamily="34" charset="-120"/>
                <a:ea typeface="微軟正黑體" panose="020B0604030504040204" pitchFamily="34" charset="-120"/>
              </a:rPr>
              <a:t>欲速則不達</a:t>
            </a:r>
            <a:endParaRPr lang="zh-TW" altLang="en-US" dirty="0">
              <a:latin typeface="微軟正黑體" panose="020B0604030504040204" pitchFamily="34" charset="-120"/>
              <a:ea typeface="微軟正黑體" panose="020B0604030504040204" pitchFamily="34" charset="-120"/>
            </a:endParaRPr>
          </a:p>
        </p:txBody>
      </p:sp>
      <p:pic>
        <p:nvPicPr>
          <p:cNvPr id="23556" name="圖片 1">
            <a:extLst>
              <a:ext uri="{FF2B5EF4-FFF2-40B4-BE49-F238E27FC236}">
                <a16:creationId xmlns:a16="http://schemas.microsoft.com/office/drawing/2014/main" xmlns="" id="{540A8C1E-E649-4002-90F9-39B0CCD7849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35200" y="2311400"/>
            <a:ext cx="6832600" cy="386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投影片編號版面配置區 1">
            <a:extLst>
              <a:ext uri="{FF2B5EF4-FFF2-40B4-BE49-F238E27FC236}">
                <a16:creationId xmlns:a16="http://schemas.microsoft.com/office/drawing/2014/main" xmlns="" id="{EE466297-D873-4232-979F-98A139EEEEA0}"/>
              </a:ext>
            </a:extLst>
          </p:cNvPr>
          <p:cNvSpPr>
            <a:spLocks noGrp="1"/>
          </p:cNvSpPr>
          <p:nvPr>
            <p:ph type="sldNum" sz="quarter" idx="12"/>
          </p:nvPr>
        </p:nvSpPr>
        <p:spPr/>
        <p:txBody>
          <a:bodyPr/>
          <a:lstStyle/>
          <a:p>
            <a:fld id="{3070FD2B-1818-44A9-978C-44421FF42B17}" type="slidenum">
              <a:rPr lang="zh-TW" altLang="en-US" smtClean="0"/>
              <a:t>83</a:t>
            </a:fld>
            <a:endParaRPr lang="zh-TW" altLang="en-US"/>
          </a:p>
        </p:txBody>
      </p:sp>
    </p:spTree>
    <p:extLst>
      <p:ext uri="{BB962C8B-B14F-4D97-AF65-F5344CB8AC3E}">
        <p14:creationId xmlns:p14="http://schemas.microsoft.com/office/powerpoint/2010/main" val="82585918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C33973D7-98B3-4939-9FEB-B46C2D0B9E63}"/>
              </a:ext>
            </a:extLst>
          </p:cNvPr>
          <p:cNvSpPr>
            <a:spLocks noGrp="1"/>
          </p:cNvSpPr>
          <p:nvPr>
            <p:ph type="title"/>
          </p:nvPr>
        </p:nvSpPr>
        <p:spPr/>
        <p:txBody>
          <a:bodyPr rtlCol="0">
            <a:normAutofit/>
            <a:scene3d>
              <a:camera prst="orthographicFront"/>
              <a:lightRig rig="soft" dir="t">
                <a:rot lat="0" lon="0" rev="15600000"/>
              </a:lightRig>
            </a:scene3d>
            <a:sp3d extrusionH="57150" prstMaterial="softEdge">
              <a:bevelT w="25400" h="38100"/>
            </a:sp3d>
          </a:bodyPr>
          <a:lstStyle/>
          <a:p>
            <a:pPr>
              <a:defRPr/>
            </a:pPr>
            <a:r>
              <a:rPr lang="en-US" altLang="zh-TW" b="1" dirty="0">
                <a:ln/>
                <a:solidFill>
                  <a:schemeClr val="accent4"/>
                </a:solidFill>
                <a:effectLst>
                  <a:outerShdw blurRad="38100" dist="38100" dir="2700000" algn="tl">
                    <a:srgbClr val="000000">
                      <a:alpha val="43137"/>
                    </a:srgbClr>
                  </a:outerShdw>
                </a:effectLst>
              </a:rPr>
              <a:t>Cause and effect are not closely related in time and space.</a:t>
            </a:r>
            <a:endParaRPr lang="zh-TW" altLang="en-US" b="1" dirty="0">
              <a:ln/>
              <a:solidFill>
                <a:schemeClr val="accent4"/>
              </a:solidFill>
              <a:effectLst>
                <a:outerShdw blurRad="38100" dist="38100" dir="2700000" algn="tl">
                  <a:srgbClr val="000000">
                    <a:alpha val="43137"/>
                  </a:srgbClr>
                </a:outerShdw>
              </a:effectLst>
            </a:endParaRPr>
          </a:p>
        </p:txBody>
      </p:sp>
      <p:sp>
        <p:nvSpPr>
          <p:cNvPr id="24579" name="內容版面配置區 2">
            <a:extLst>
              <a:ext uri="{FF2B5EF4-FFF2-40B4-BE49-F238E27FC236}">
                <a16:creationId xmlns:a16="http://schemas.microsoft.com/office/drawing/2014/main" xmlns="" id="{AE7562C3-A82A-4E2D-9105-0A8283FED12C}"/>
              </a:ext>
            </a:extLst>
          </p:cNvPr>
          <p:cNvSpPr>
            <a:spLocks noGrp="1"/>
          </p:cNvSpPr>
          <p:nvPr>
            <p:ph idx="1"/>
          </p:nvPr>
        </p:nvSpPr>
        <p:spPr/>
        <p:txBody>
          <a:bodyPr/>
          <a:lstStyle/>
          <a:p>
            <a:pPr eaLnBrk="1" hangingPunct="1"/>
            <a:r>
              <a:rPr lang="zh-TW" altLang="zh-TW" dirty="0">
                <a:latin typeface="微軟正黑體" panose="020B0604030504040204" pitchFamily="34" charset="-120"/>
                <a:ea typeface="微軟正黑體" panose="020B0604030504040204" pitchFamily="34" charset="-120"/>
              </a:rPr>
              <a:t>因與果在時空上並不緊密相連</a:t>
            </a:r>
            <a:endParaRPr lang="zh-TW" altLang="en-US" dirty="0">
              <a:latin typeface="微軟正黑體" panose="020B0604030504040204" pitchFamily="34" charset="-120"/>
              <a:ea typeface="微軟正黑體" panose="020B0604030504040204" pitchFamily="34" charset="-120"/>
            </a:endParaRPr>
          </a:p>
        </p:txBody>
      </p:sp>
      <p:pic>
        <p:nvPicPr>
          <p:cNvPr id="24580" name="圖片 2">
            <a:extLst>
              <a:ext uri="{FF2B5EF4-FFF2-40B4-BE49-F238E27FC236}">
                <a16:creationId xmlns:a16="http://schemas.microsoft.com/office/drawing/2014/main" xmlns="" id="{5B5B6A9A-09FA-4408-8074-B6ED3E44807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79650" y="2276476"/>
            <a:ext cx="7416800"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投影片編號版面配置區 2">
            <a:extLst>
              <a:ext uri="{FF2B5EF4-FFF2-40B4-BE49-F238E27FC236}">
                <a16:creationId xmlns:a16="http://schemas.microsoft.com/office/drawing/2014/main" xmlns="" id="{D248AC8E-9D43-460D-90C9-C8F83B26C900}"/>
              </a:ext>
            </a:extLst>
          </p:cNvPr>
          <p:cNvSpPr>
            <a:spLocks noGrp="1"/>
          </p:cNvSpPr>
          <p:nvPr>
            <p:ph type="sldNum" sz="quarter" idx="12"/>
          </p:nvPr>
        </p:nvSpPr>
        <p:spPr/>
        <p:txBody>
          <a:bodyPr/>
          <a:lstStyle/>
          <a:p>
            <a:fld id="{3070FD2B-1818-44A9-978C-44421FF42B17}" type="slidenum">
              <a:rPr lang="zh-TW" altLang="en-US" smtClean="0"/>
              <a:t>84</a:t>
            </a:fld>
            <a:endParaRPr lang="zh-TW" altLang="en-US"/>
          </a:p>
        </p:txBody>
      </p:sp>
    </p:spTree>
    <p:extLst>
      <p:ext uri="{BB962C8B-B14F-4D97-AF65-F5344CB8AC3E}">
        <p14:creationId xmlns:p14="http://schemas.microsoft.com/office/powerpoint/2010/main" val="374891220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91C23B12-0E83-4FEF-B3CE-5EBA8E6BCADF}"/>
              </a:ext>
            </a:extLst>
          </p:cNvPr>
          <p:cNvSpPr>
            <a:spLocks noGrp="1"/>
          </p:cNvSpPr>
          <p:nvPr>
            <p:ph type="title"/>
          </p:nvPr>
        </p:nvSpPr>
        <p:spPr/>
        <p:txBody>
          <a:bodyPr rtlCol="0">
            <a:normAutofit/>
          </a:bodyPr>
          <a:lstStyle/>
          <a:p>
            <a:pPr>
              <a:defRPr/>
            </a:pPr>
            <a:r>
              <a:rPr lang="en-US" altLang="zh-TW"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Small changes can produce big results.</a:t>
            </a:r>
            <a:endParaRPr lang="zh-TW" altLang="en-US"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25603" name="內容版面配置區 2">
            <a:extLst>
              <a:ext uri="{FF2B5EF4-FFF2-40B4-BE49-F238E27FC236}">
                <a16:creationId xmlns:a16="http://schemas.microsoft.com/office/drawing/2014/main" xmlns="" id="{AA079F34-AE17-4E69-B0D4-EFBF6620EFD5}"/>
              </a:ext>
            </a:extLst>
          </p:cNvPr>
          <p:cNvSpPr>
            <a:spLocks noGrp="1"/>
          </p:cNvSpPr>
          <p:nvPr>
            <p:ph idx="1"/>
          </p:nvPr>
        </p:nvSpPr>
        <p:spPr/>
        <p:txBody>
          <a:bodyPr/>
          <a:lstStyle/>
          <a:p>
            <a:pPr eaLnBrk="1" hangingPunct="1"/>
            <a:r>
              <a:rPr lang="zh-TW" altLang="en-US" dirty="0">
                <a:latin typeface="微軟正黑體" panose="020B0604030504040204" pitchFamily="34" charset="-120"/>
                <a:ea typeface="微軟正黑體" panose="020B0604030504040204" pitchFamily="34" charset="-120"/>
              </a:rPr>
              <a:t>魔鬼藏在細節裡</a:t>
            </a:r>
          </a:p>
        </p:txBody>
      </p:sp>
      <p:pic>
        <p:nvPicPr>
          <p:cNvPr id="25604" name="圖片 2">
            <a:extLst>
              <a:ext uri="{FF2B5EF4-FFF2-40B4-BE49-F238E27FC236}">
                <a16:creationId xmlns:a16="http://schemas.microsoft.com/office/drawing/2014/main" xmlns="" id="{CD5D0F7B-6C0F-45A0-B489-70ECEDFB29E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84400" y="2595563"/>
            <a:ext cx="75438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投影片編號版面配置區 2">
            <a:extLst>
              <a:ext uri="{FF2B5EF4-FFF2-40B4-BE49-F238E27FC236}">
                <a16:creationId xmlns:a16="http://schemas.microsoft.com/office/drawing/2014/main" xmlns="" id="{C926F32F-DDD4-4AB9-A0F6-B161886CFDEC}"/>
              </a:ext>
            </a:extLst>
          </p:cNvPr>
          <p:cNvSpPr>
            <a:spLocks noGrp="1"/>
          </p:cNvSpPr>
          <p:nvPr>
            <p:ph type="sldNum" sz="quarter" idx="12"/>
          </p:nvPr>
        </p:nvSpPr>
        <p:spPr/>
        <p:txBody>
          <a:bodyPr/>
          <a:lstStyle/>
          <a:p>
            <a:fld id="{3070FD2B-1818-44A9-978C-44421FF42B17}" type="slidenum">
              <a:rPr lang="zh-TW" altLang="en-US" smtClean="0"/>
              <a:t>85</a:t>
            </a:fld>
            <a:endParaRPr lang="zh-TW" altLang="en-US"/>
          </a:p>
        </p:txBody>
      </p:sp>
    </p:spTree>
    <p:extLst>
      <p:ext uri="{BB962C8B-B14F-4D97-AF65-F5344CB8AC3E}">
        <p14:creationId xmlns:p14="http://schemas.microsoft.com/office/powerpoint/2010/main" val="399471665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B91D2901-CE43-4023-9194-9050DDB0F5F5}"/>
              </a:ext>
            </a:extLst>
          </p:cNvPr>
          <p:cNvSpPr>
            <a:spLocks noGrp="1"/>
          </p:cNvSpPr>
          <p:nvPr>
            <p:ph type="title"/>
          </p:nvPr>
        </p:nvSpPr>
        <p:spPr/>
        <p:txBody>
          <a:bodyPr rtlCol="0">
            <a:normAutofit/>
          </a:bodyPr>
          <a:lstStyle/>
          <a:p>
            <a:pPr>
              <a:defRPr/>
            </a:pPr>
            <a:r>
              <a:rPr lang="en-US" altLang="zh-TW"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You can have your cake and eat it too- but not all at once.</a:t>
            </a:r>
            <a:endParaRPr lang="zh-TW" altLang="en-US"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26627" name="內容版面配置區 2">
            <a:extLst>
              <a:ext uri="{FF2B5EF4-FFF2-40B4-BE49-F238E27FC236}">
                <a16:creationId xmlns:a16="http://schemas.microsoft.com/office/drawing/2014/main" xmlns="" id="{8F3145B1-0146-4DB3-95F6-9C77495D526C}"/>
              </a:ext>
            </a:extLst>
          </p:cNvPr>
          <p:cNvSpPr>
            <a:spLocks noGrp="1"/>
          </p:cNvSpPr>
          <p:nvPr>
            <p:ph idx="1"/>
          </p:nvPr>
        </p:nvSpPr>
        <p:spPr/>
        <p:txBody>
          <a:bodyPr/>
          <a:lstStyle/>
          <a:p>
            <a:pPr eaLnBrk="1" hangingPunct="1"/>
            <a:r>
              <a:rPr lang="zh-TW" altLang="zh-TW" dirty="0">
                <a:latin typeface="微軟正黑體" panose="020B0604030504040204" pitchFamily="34" charset="-120"/>
                <a:ea typeface="微軟正黑體" panose="020B0604030504040204" pitchFamily="34" charset="-120"/>
              </a:rPr>
              <a:t>魚與熊掌可以兼得</a:t>
            </a:r>
            <a:endParaRPr lang="zh-TW" altLang="en-US" dirty="0">
              <a:latin typeface="微軟正黑體" panose="020B0604030504040204" pitchFamily="34" charset="-120"/>
              <a:ea typeface="微軟正黑體" panose="020B0604030504040204" pitchFamily="34" charset="-120"/>
            </a:endParaRPr>
          </a:p>
        </p:txBody>
      </p:sp>
      <p:pic>
        <p:nvPicPr>
          <p:cNvPr id="26628" name="Picture 4">
            <a:extLst>
              <a:ext uri="{FF2B5EF4-FFF2-40B4-BE49-F238E27FC236}">
                <a16:creationId xmlns:a16="http://schemas.microsoft.com/office/drawing/2014/main" xmlns="" id="{21FDF933-7D61-4F98-80EE-338D02FBD3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1690689"/>
            <a:ext cx="4813299" cy="4348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round/>
                <a:headEnd/>
                <a:tailEnd/>
              </a14:hiddenLine>
            </a:ext>
          </a:extLst>
        </p:spPr>
      </p:pic>
      <p:sp>
        <p:nvSpPr>
          <p:cNvPr id="3" name="投影片編號版面配置區 2">
            <a:extLst>
              <a:ext uri="{FF2B5EF4-FFF2-40B4-BE49-F238E27FC236}">
                <a16:creationId xmlns:a16="http://schemas.microsoft.com/office/drawing/2014/main" xmlns="" id="{C93F95D1-93E0-4875-ACEB-644A6743A142}"/>
              </a:ext>
            </a:extLst>
          </p:cNvPr>
          <p:cNvSpPr>
            <a:spLocks noGrp="1"/>
          </p:cNvSpPr>
          <p:nvPr>
            <p:ph type="sldNum" sz="quarter" idx="12"/>
          </p:nvPr>
        </p:nvSpPr>
        <p:spPr/>
        <p:txBody>
          <a:bodyPr/>
          <a:lstStyle/>
          <a:p>
            <a:fld id="{3070FD2B-1818-44A9-978C-44421FF42B17}" type="slidenum">
              <a:rPr lang="zh-TW" altLang="en-US" smtClean="0"/>
              <a:t>86</a:t>
            </a:fld>
            <a:endParaRPr lang="zh-TW" altLang="en-US"/>
          </a:p>
        </p:txBody>
      </p:sp>
    </p:spTree>
    <p:extLst>
      <p:ext uri="{BB962C8B-B14F-4D97-AF65-F5344CB8AC3E}">
        <p14:creationId xmlns:p14="http://schemas.microsoft.com/office/powerpoint/2010/main" val="63305095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3203428E-B8BE-4963-A1B4-BCACD7B3E035}"/>
              </a:ext>
            </a:extLst>
          </p:cNvPr>
          <p:cNvSpPr>
            <a:spLocks noGrp="1"/>
          </p:cNvSpPr>
          <p:nvPr>
            <p:ph type="title"/>
          </p:nvPr>
        </p:nvSpPr>
        <p:spPr/>
        <p:txBody>
          <a:bodyPr rtlCol="0">
            <a:normAutofit/>
          </a:bodyPr>
          <a:lstStyle/>
          <a:p>
            <a:pPr>
              <a:defRPr/>
            </a:pPr>
            <a:r>
              <a:rPr lang="en-US" altLang="zh-TW"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Dividing an elephant in half does not produce two small elephants.</a:t>
            </a:r>
            <a:endParaRPr lang="zh-TW" altLang="en-US"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27651" name="內容版面配置區 2">
            <a:extLst>
              <a:ext uri="{FF2B5EF4-FFF2-40B4-BE49-F238E27FC236}">
                <a16:creationId xmlns:a16="http://schemas.microsoft.com/office/drawing/2014/main" xmlns="" id="{27AA7F46-4D61-462D-93BB-74D94773ACEC}"/>
              </a:ext>
            </a:extLst>
          </p:cNvPr>
          <p:cNvSpPr>
            <a:spLocks noGrp="1"/>
          </p:cNvSpPr>
          <p:nvPr>
            <p:ph idx="1"/>
          </p:nvPr>
        </p:nvSpPr>
        <p:spPr/>
        <p:txBody>
          <a:bodyPr/>
          <a:lstStyle/>
          <a:p>
            <a:pPr eaLnBrk="1" hangingPunct="1"/>
            <a:r>
              <a:rPr lang="zh-TW" altLang="zh-TW" dirty="0">
                <a:latin typeface="微軟正黑體" panose="020B0604030504040204" pitchFamily="34" charset="-120"/>
                <a:ea typeface="微軟正黑體" panose="020B0604030504040204" pitchFamily="34" charset="-120"/>
              </a:rPr>
              <a:t>不可分割的整體性</a:t>
            </a:r>
            <a:endParaRPr lang="zh-TW" altLang="en-US" dirty="0">
              <a:latin typeface="微軟正黑體" panose="020B0604030504040204" pitchFamily="34" charset="-120"/>
              <a:ea typeface="微軟正黑體" panose="020B0604030504040204" pitchFamily="34" charset="-120"/>
            </a:endParaRPr>
          </a:p>
        </p:txBody>
      </p:sp>
      <p:pic>
        <p:nvPicPr>
          <p:cNvPr id="4" name="Picture 3">
            <a:extLst>
              <a:ext uri="{FF2B5EF4-FFF2-40B4-BE49-F238E27FC236}">
                <a16:creationId xmlns:a16="http://schemas.microsoft.com/office/drawing/2014/main" xmlns="" id="{35606DD4-18C5-4EE6-B887-EB1B21174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9856" y="1917700"/>
            <a:ext cx="5385544" cy="45339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round/>
                <a:headEnd/>
                <a:tailEnd/>
              </a14:hiddenLine>
            </a:ext>
          </a:extLst>
        </p:spPr>
      </p:pic>
      <p:sp>
        <p:nvSpPr>
          <p:cNvPr id="3" name="投影片編號版面配置區 2">
            <a:extLst>
              <a:ext uri="{FF2B5EF4-FFF2-40B4-BE49-F238E27FC236}">
                <a16:creationId xmlns:a16="http://schemas.microsoft.com/office/drawing/2014/main" xmlns="" id="{2B6F6ED0-69A3-414B-B7E7-34B390471221}"/>
              </a:ext>
            </a:extLst>
          </p:cNvPr>
          <p:cNvSpPr>
            <a:spLocks noGrp="1"/>
          </p:cNvSpPr>
          <p:nvPr>
            <p:ph type="sldNum" sz="quarter" idx="12"/>
          </p:nvPr>
        </p:nvSpPr>
        <p:spPr/>
        <p:txBody>
          <a:bodyPr/>
          <a:lstStyle/>
          <a:p>
            <a:fld id="{3070FD2B-1818-44A9-978C-44421FF42B17}" type="slidenum">
              <a:rPr lang="zh-TW" altLang="en-US" smtClean="0"/>
              <a:t>87</a:t>
            </a:fld>
            <a:endParaRPr lang="zh-TW" altLang="en-US"/>
          </a:p>
        </p:txBody>
      </p:sp>
    </p:spTree>
    <p:extLst>
      <p:ext uri="{BB962C8B-B14F-4D97-AF65-F5344CB8AC3E}">
        <p14:creationId xmlns:p14="http://schemas.microsoft.com/office/powerpoint/2010/main" val="101048345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a:extLst>
              <a:ext uri="{FF2B5EF4-FFF2-40B4-BE49-F238E27FC236}">
                <a16:creationId xmlns:a16="http://schemas.microsoft.com/office/drawing/2014/main" xmlns="" id="{F82B14A8-5ED5-4B20-B985-88487E8C260E}"/>
              </a:ext>
            </a:extLst>
          </p:cNvPr>
          <p:cNvSpPr>
            <a:spLocks noGrp="1"/>
          </p:cNvSpPr>
          <p:nvPr>
            <p:ph type="title"/>
          </p:nvPr>
        </p:nvSpPr>
        <p:spPr/>
        <p:txBody>
          <a:bodyPr/>
          <a:lstStyle/>
          <a:p>
            <a:pPr eaLnBrk="1" hangingPunct="1"/>
            <a:r>
              <a:rPr lang="en-US" altLang="zh-TW" b="1" dirty="0">
                <a:ln w="22225">
                  <a:solidFill>
                    <a:schemeClr val="accent2"/>
                  </a:solidFill>
                  <a:prstDash val="solid"/>
                </a:ln>
                <a:solidFill>
                  <a:schemeClr val="accent2">
                    <a:lumMod val="40000"/>
                    <a:lumOff val="60000"/>
                  </a:schemeClr>
                </a:solidFill>
              </a:rPr>
              <a:t>There is no blame.</a:t>
            </a:r>
            <a:endParaRPr lang="zh-TW" altLang="en-US" b="1" dirty="0">
              <a:ln w="22225">
                <a:solidFill>
                  <a:schemeClr val="accent2"/>
                </a:solidFill>
                <a:prstDash val="solid"/>
              </a:ln>
              <a:solidFill>
                <a:schemeClr val="accent2">
                  <a:lumMod val="40000"/>
                  <a:lumOff val="60000"/>
                </a:schemeClr>
              </a:solidFill>
            </a:endParaRPr>
          </a:p>
        </p:txBody>
      </p:sp>
      <p:sp>
        <p:nvSpPr>
          <p:cNvPr id="28675" name="內容版面配置區 2">
            <a:extLst>
              <a:ext uri="{FF2B5EF4-FFF2-40B4-BE49-F238E27FC236}">
                <a16:creationId xmlns:a16="http://schemas.microsoft.com/office/drawing/2014/main" xmlns="" id="{F810C11C-1F64-418B-A13A-220D9E0AD2C8}"/>
              </a:ext>
            </a:extLst>
          </p:cNvPr>
          <p:cNvSpPr>
            <a:spLocks noGrp="1"/>
          </p:cNvSpPr>
          <p:nvPr>
            <p:ph idx="1"/>
          </p:nvPr>
        </p:nvSpPr>
        <p:spPr>
          <a:xfrm>
            <a:off x="1981200" y="1484313"/>
            <a:ext cx="8229600" cy="4525962"/>
          </a:xfrm>
        </p:spPr>
        <p:txBody>
          <a:bodyPr/>
          <a:lstStyle/>
          <a:p>
            <a:pPr eaLnBrk="1" hangingPunct="1"/>
            <a:r>
              <a:rPr lang="zh-TW" altLang="zh-TW" dirty="0">
                <a:latin typeface="微軟正黑體" panose="020B0604030504040204" pitchFamily="34" charset="-120"/>
                <a:ea typeface="微軟正黑體" panose="020B0604030504040204" pitchFamily="34" charset="-120"/>
              </a:rPr>
              <a:t>沒有絕對的內外（不怨天尤人）</a:t>
            </a:r>
            <a:endParaRPr lang="zh-TW" altLang="en-US" dirty="0">
              <a:latin typeface="微軟正黑體" panose="020B0604030504040204" pitchFamily="34" charset="-120"/>
              <a:ea typeface="微軟正黑體" panose="020B0604030504040204" pitchFamily="34" charset="-120"/>
            </a:endParaRPr>
          </a:p>
        </p:txBody>
      </p:sp>
      <p:pic>
        <p:nvPicPr>
          <p:cNvPr id="28676" name="圖片 1">
            <a:extLst>
              <a:ext uri="{FF2B5EF4-FFF2-40B4-BE49-F238E27FC236}">
                <a16:creationId xmlns:a16="http://schemas.microsoft.com/office/drawing/2014/main" xmlns="" id="{0715D238-B59C-4569-A7FA-CE199F91B2A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94000" y="1968500"/>
            <a:ext cx="6375400" cy="470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投影片編號版面配置區 1">
            <a:extLst>
              <a:ext uri="{FF2B5EF4-FFF2-40B4-BE49-F238E27FC236}">
                <a16:creationId xmlns:a16="http://schemas.microsoft.com/office/drawing/2014/main" xmlns="" id="{113A517B-74E8-4001-B94D-5E79C20D1E6C}"/>
              </a:ext>
            </a:extLst>
          </p:cNvPr>
          <p:cNvSpPr>
            <a:spLocks noGrp="1"/>
          </p:cNvSpPr>
          <p:nvPr>
            <p:ph type="sldNum" sz="quarter" idx="12"/>
          </p:nvPr>
        </p:nvSpPr>
        <p:spPr/>
        <p:txBody>
          <a:bodyPr/>
          <a:lstStyle/>
          <a:p>
            <a:fld id="{3070FD2B-1818-44A9-978C-44421FF42B17}" type="slidenum">
              <a:rPr lang="zh-TW" altLang="en-US" smtClean="0"/>
              <a:t>88</a:t>
            </a:fld>
            <a:endParaRPr lang="zh-TW" altLang="en-US"/>
          </a:p>
        </p:txBody>
      </p:sp>
    </p:spTree>
    <p:extLst>
      <p:ext uri="{BB962C8B-B14F-4D97-AF65-F5344CB8AC3E}">
        <p14:creationId xmlns:p14="http://schemas.microsoft.com/office/powerpoint/2010/main" val="375638080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xmlns="" id="{2F76B55E-35DC-4DCF-B814-6B331F0A2B8B}"/>
              </a:ext>
            </a:extLst>
          </p:cNvPr>
          <p:cNvSpPr txBox="1"/>
          <p:nvPr/>
        </p:nvSpPr>
        <p:spPr>
          <a:xfrm>
            <a:off x="3860800" y="2476500"/>
            <a:ext cx="4851400" cy="1569660"/>
          </a:xfrm>
          <a:prstGeom prst="rect">
            <a:avLst/>
          </a:prstGeom>
          <a:noFill/>
        </p:spPr>
        <p:txBody>
          <a:bodyPr wrap="square" rtlCol="0">
            <a:spAutoFit/>
          </a:bodyPr>
          <a:lstStyle/>
          <a:p>
            <a:r>
              <a:rPr lang="en-US" altLang="zh-TW" sz="9600" dirty="0">
                <a:ln w="0"/>
                <a:solidFill>
                  <a:schemeClr val="accent2">
                    <a:lumMod val="75000"/>
                  </a:schemeClr>
                </a:solidFill>
                <a:effectLst>
                  <a:reflection blurRad="6350" stA="60000" endA="900" endPos="60000" dist="60007" dir="5400000" sy="-100000" algn="bl" rotWithShape="0"/>
                </a:effectLst>
              </a:rPr>
              <a:t>T</a:t>
            </a:r>
            <a:r>
              <a:rPr lang="en-US" altLang="zh-TW" sz="96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60000" endA="900" endPos="60000" dist="60007" dir="5400000" sy="-100000" algn="bl" rotWithShape="0"/>
                </a:effectLst>
              </a:rPr>
              <a:t>h</a:t>
            </a:r>
            <a:r>
              <a:rPr lang="en-US" altLang="zh-TW" sz="9600" dirty="0">
                <a:ln w="0"/>
                <a:solidFill>
                  <a:schemeClr val="accent6">
                    <a:lumMod val="75000"/>
                  </a:schemeClr>
                </a:solidFill>
                <a:effectLst>
                  <a:reflection blurRad="6350" stA="60000" endA="900" endPos="60000" dist="60007" dir="5400000" sy="-100000" algn="bl" rotWithShape="0"/>
                </a:effectLst>
              </a:rPr>
              <a:t>e</a:t>
            </a:r>
            <a:r>
              <a:rPr lang="en-US" altLang="zh-TW" sz="96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60000" endA="900" endPos="60000" dist="60007" dir="5400000" sy="-100000" algn="bl" rotWithShape="0"/>
                </a:effectLst>
              </a:rPr>
              <a:t> </a:t>
            </a:r>
            <a:r>
              <a:rPr lang="en-US" altLang="zh-TW" sz="9600" dirty="0">
                <a:ln w="0"/>
                <a:solidFill>
                  <a:srgbClr val="7030A0"/>
                </a:solidFill>
                <a:effectLst>
                  <a:reflection blurRad="6350" stA="60000" endA="900" endPos="60000" dist="60007" dir="5400000" sy="-100000" algn="bl" rotWithShape="0"/>
                </a:effectLst>
              </a:rPr>
              <a:t>e</a:t>
            </a:r>
            <a:r>
              <a:rPr lang="en-US" altLang="zh-TW" sz="9600" dirty="0">
                <a:ln w="0"/>
                <a:solidFill>
                  <a:srgbClr val="FFC000"/>
                </a:solidFill>
                <a:effectLst>
                  <a:reflection blurRad="6350" stA="60000" endA="900" endPos="60000" dist="60007" dir="5400000" sy="-100000" algn="bl" rotWithShape="0"/>
                </a:effectLst>
              </a:rPr>
              <a:t>n</a:t>
            </a:r>
            <a:r>
              <a:rPr lang="en-US" altLang="zh-TW" sz="96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60000" endA="900" endPos="60000" dist="60007" dir="5400000" sy="-100000" algn="bl" rotWithShape="0"/>
                </a:effectLst>
              </a:rPr>
              <a:t>d</a:t>
            </a:r>
            <a:endParaRPr lang="zh-TW" altLang="en-US" sz="96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60000" endA="900" endPos="60000" dist="60007" dir="5400000" sy="-100000" algn="bl" rotWithShape="0"/>
              </a:effectLst>
            </a:endParaRPr>
          </a:p>
        </p:txBody>
      </p:sp>
      <p:sp>
        <p:nvSpPr>
          <p:cNvPr id="3" name="投影片編號版面配置區 2">
            <a:extLst>
              <a:ext uri="{FF2B5EF4-FFF2-40B4-BE49-F238E27FC236}">
                <a16:creationId xmlns:a16="http://schemas.microsoft.com/office/drawing/2014/main" xmlns="" id="{078A4CC1-A56A-455E-AE42-E2522EB07E54}"/>
              </a:ext>
            </a:extLst>
          </p:cNvPr>
          <p:cNvSpPr>
            <a:spLocks noGrp="1"/>
          </p:cNvSpPr>
          <p:nvPr>
            <p:ph type="sldNum" sz="quarter" idx="12"/>
          </p:nvPr>
        </p:nvSpPr>
        <p:spPr/>
        <p:txBody>
          <a:bodyPr/>
          <a:lstStyle/>
          <a:p>
            <a:fld id="{3070FD2B-1818-44A9-978C-44421FF42B17}" type="slidenum">
              <a:rPr lang="zh-TW" altLang="en-US" smtClean="0"/>
              <a:t>89</a:t>
            </a:fld>
            <a:endParaRPr lang="zh-TW" altLang="en-US"/>
          </a:p>
        </p:txBody>
      </p:sp>
    </p:spTree>
    <p:extLst>
      <p:ext uri="{BB962C8B-B14F-4D97-AF65-F5344CB8AC3E}">
        <p14:creationId xmlns:p14="http://schemas.microsoft.com/office/powerpoint/2010/main" val="44843888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1187</TotalTime>
  <Words>1595</Words>
  <Application>Microsoft Office PowerPoint</Application>
  <PresentationFormat>自訂</PresentationFormat>
  <Paragraphs>465</Paragraphs>
  <Slides>89</Slides>
  <Notes>59</Notes>
  <HiddenSlides>0</HiddenSlides>
  <MMClips>2</MMClips>
  <ScaleCrop>false</ScaleCrop>
  <HeadingPairs>
    <vt:vector size="4" baseType="variant">
      <vt:variant>
        <vt:lpstr>佈景主題</vt:lpstr>
      </vt:variant>
      <vt:variant>
        <vt:i4>1</vt:i4>
      </vt:variant>
      <vt:variant>
        <vt:lpstr>投影片標題</vt:lpstr>
      </vt:variant>
      <vt:variant>
        <vt:i4>89</vt:i4>
      </vt:variant>
    </vt:vector>
  </HeadingPairs>
  <TitlesOfParts>
    <vt:vector size="90" baseType="lpstr">
      <vt:lpstr>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Two Types of Loop</vt:lpstr>
      <vt:lpstr>PowerPoint 簡報</vt:lpstr>
      <vt:lpstr>PowerPoint 簡報</vt:lpstr>
      <vt:lpstr>PowerPoint 簡報</vt:lpstr>
      <vt:lpstr>PowerPoint 簡報</vt:lpstr>
      <vt:lpstr>PowerPoint 簡報</vt:lpstr>
      <vt:lpstr>PowerPoint 簡報</vt:lpstr>
      <vt:lpstr>PowerPoint 簡報</vt:lpstr>
      <vt:lpstr>PowerPoint 簡報</vt:lpstr>
      <vt:lpstr>調節環路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Mental Model</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Today’s problems come from yesterday’s ‘solutions’.</vt:lpstr>
      <vt:lpstr>The harder you push, the harder the system pushes back.</vt:lpstr>
      <vt:lpstr>Behavior will grow better before it grows worse.</vt:lpstr>
      <vt:lpstr>The easy way out usually leads back in.</vt:lpstr>
      <vt:lpstr>The cure can be worse than disease.</vt:lpstr>
      <vt:lpstr>Faster is slower.</vt:lpstr>
      <vt:lpstr>Cause and effect are not closely related in time and space.</vt:lpstr>
      <vt:lpstr>Small changes can produce big results.</vt:lpstr>
      <vt:lpstr>You can have your cake and eat it too- but not all at once.</vt:lpstr>
      <vt:lpstr>Dividing an elephant in half does not produce two small elephants.</vt:lpstr>
      <vt:lpstr>There is no blame.</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Jassica</dc:creator>
  <cp:lastModifiedBy>user</cp:lastModifiedBy>
  <cp:revision>82</cp:revision>
  <dcterms:created xsi:type="dcterms:W3CDTF">2017-08-01T07:42:54Z</dcterms:created>
  <dcterms:modified xsi:type="dcterms:W3CDTF">2017-08-07T08:46:46Z</dcterms:modified>
</cp:coreProperties>
</file>